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2"/>
  </p:notesMasterIdLst>
  <p:sldIdLst>
    <p:sldId id="266" r:id="rId5"/>
    <p:sldId id="259" r:id="rId6"/>
    <p:sldId id="310" r:id="rId7"/>
    <p:sldId id="315" r:id="rId8"/>
    <p:sldId id="312" r:id="rId9"/>
    <p:sldId id="313" r:id="rId10"/>
    <p:sldId id="31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nya Dempsey" initials="TD" lastIdx="4" clrIdx="0">
    <p:extLst>
      <p:ext uri="{19B8F6BF-5375-455C-9EA6-DF929625EA0E}">
        <p15:presenceInfo xmlns:p15="http://schemas.microsoft.com/office/powerpoint/2012/main" userId="S::tdempsey@csgadvisors.com::1860788a-dadd-47c1-9f60-b64868d941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3171"/>
    <a:srgbClr val="03006E"/>
    <a:srgbClr val="0FB7D4"/>
    <a:srgbClr val="2D2E92"/>
    <a:srgbClr val="244B90"/>
    <a:srgbClr val="97201C"/>
    <a:srgbClr val="2A2E31"/>
    <a:srgbClr val="F9CA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0872F7-AC0D-C14E-A32D-5F8023B4F5BD}" v="386" dt="2026-08-12T14:39:52.6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24"/>
    <p:restoredTop sz="94662"/>
  </p:normalViewPr>
  <p:slideViewPr>
    <p:cSldViewPr snapToGrid="0">
      <p:cViewPr>
        <p:scale>
          <a:sx n="71" d="100"/>
          <a:sy n="71" d="100"/>
        </p:scale>
        <p:origin x="1216" y="1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eleine Singer" userId="7a848602-1d8b-422d-87ae-df75cb5b8dfe" providerId="ADAL" clId="{56CDB3CE-FD8F-56B7-9D7B-639DEC5A9E70}"/>
    <pc:docChg chg="undo custSel addSld delSld modSld sldOrd">
      <pc:chgData name="Madeleine Singer" userId="7a848602-1d8b-422d-87ae-df75cb5b8dfe" providerId="ADAL" clId="{56CDB3CE-FD8F-56B7-9D7B-639DEC5A9E70}" dt="2026-08-12T14:40:30.863" v="4241" actId="478"/>
      <pc:docMkLst>
        <pc:docMk/>
      </pc:docMkLst>
      <pc:sldChg chg="addSp delSp modSp mod">
        <pc:chgData name="Madeleine Singer" userId="7a848602-1d8b-422d-87ae-df75cb5b8dfe" providerId="ADAL" clId="{56CDB3CE-FD8F-56B7-9D7B-639DEC5A9E70}" dt="2026-08-12T14:39:14.262" v="4216" actId="1038"/>
        <pc:sldMkLst>
          <pc:docMk/>
          <pc:sldMk cId="1740258821" sldId="259"/>
        </pc:sldMkLst>
        <pc:spChg chg="mod topLvl">
          <ac:chgData name="Madeleine Singer" userId="7a848602-1d8b-422d-87ae-df75cb5b8dfe" providerId="ADAL" clId="{56CDB3CE-FD8F-56B7-9D7B-639DEC5A9E70}" dt="2026-08-12T14:38:32.405" v="4180" actId="165"/>
          <ac:spMkLst>
            <pc:docMk/>
            <pc:sldMk cId="1740258821" sldId="259"/>
            <ac:spMk id="5" creationId="{A7E4D1E0-0304-4BBE-2F8C-3BF33B963637}"/>
          </ac:spMkLst>
        </pc:spChg>
        <pc:spChg chg="mod topLvl">
          <ac:chgData name="Madeleine Singer" userId="7a848602-1d8b-422d-87ae-df75cb5b8dfe" providerId="ADAL" clId="{56CDB3CE-FD8F-56B7-9D7B-639DEC5A9E70}" dt="2026-08-12T14:38:53.343" v="4199" actId="164"/>
          <ac:spMkLst>
            <pc:docMk/>
            <pc:sldMk cId="1740258821" sldId="259"/>
            <ac:spMk id="6" creationId="{94E48756-FF50-3533-B53C-FC3935C65FF1}"/>
          </ac:spMkLst>
        </pc:spChg>
        <pc:spChg chg="mod topLvl">
          <ac:chgData name="Madeleine Singer" userId="7a848602-1d8b-422d-87ae-df75cb5b8dfe" providerId="ADAL" clId="{56CDB3CE-FD8F-56B7-9D7B-639DEC5A9E70}" dt="2026-08-12T14:38:32.405" v="4180" actId="165"/>
          <ac:spMkLst>
            <pc:docMk/>
            <pc:sldMk cId="1740258821" sldId="259"/>
            <ac:spMk id="7" creationId="{37584E76-8BAD-39BC-D8BC-00D5C77833AE}"/>
          </ac:spMkLst>
        </pc:spChg>
        <pc:spChg chg="mod">
          <ac:chgData name="Madeleine Singer" userId="7a848602-1d8b-422d-87ae-df75cb5b8dfe" providerId="ADAL" clId="{56CDB3CE-FD8F-56B7-9D7B-639DEC5A9E70}" dt="2026-08-12T14:38:53.343" v="4199" actId="164"/>
          <ac:spMkLst>
            <pc:docMk/>
            <pc:sldMk cId="1740258821" sldId="259"/>
            <ac:spMk id="8" creationId="{08C0550A-CA5A-3D0A-A952-6F8159DBA969}"/>
          </ac:spMkLst>
        </pc:spChg>
        <pc:spChg chg="mod topLvl">
          <ac:chgData name="Madeleine Singer" userId="7a848602-1d8b-422d-87ae-df75cb5b8dfe" providerId="ADAL" clId="{56CDB3CE-FD8F-56B7-9D7B-639DEC5A9E70}" dt="2026-08-12T14:38:56.487" v="4200" actId="164"/>
          <ac:spMkLst>
            <pc:docMk/>
            <pc:sldMk cId="1740258821" sldId="259"/>
            <ac:spMk id="9" creationId="{837568F8-2569-3948-9C51-17A0428985D1}"/>
          </ac:spMkLst>
        </pc:spChg>
        <pc:spChg chg="mod topLvl">
          <ac:chgData name="Madeleine Singer" userId="7a848602-1d8b-422d-87ae-df75cb5b8dfe" providerId="ADAL" clId="{56CDB3CE-FD8F-56B7-9D7B-639DEC5A9E70}" dt="2026-08-12T14:38:32.405" v="4180" actId="165"/>
          <ac:spMkLst>
            <pc:docMk/>
            <pc:sldMk cId="1740258821" sldId="259"/>
            <ac:spMk id="10" creationId="{66F3129F-D6F1-F945-6959-B3A3F56A0B8B}"/>
          </ac:spMkLst>
        </pc:spChg>
        <pc:spChg chg="mod topLvl">
          <ac:chgData name="Madeleine Singer" userId="7a848602-1d8b-422d-87ae-df75cb5b8dfe" providerId="ADAL" clId="{56CDB3CE-FD8F-56B7-9D7B-639DEC5A9E70}" dt="2026-08-12T14:38:59.164" v="4201" actId="164"/>
          <ac:spMkLst>
            <pc:docMk/>
            <pc:sldMk cId="1740258821" sldId="259"/>
            <ac:spMk id="12" creationId="{6F864322-03CB-73DB-ED80-5E199F7F1441}"/>
          </ac:spMkLst>
        </pc:spChg>
        <pc:spChg chg="mod topLvl">
          <ac:chgData name="Madeleine Singer" userId="7a848602-1d8b-422d-87ae-df75cb5b8dfe" providerId="ADAL" clId="{56CDB3CE-FD8F-56B7-9D7B-639DEC5A9E70}" dt="2026-08-12T14:38:32.405" v="4180" actId="165"/>
          <ac:spMkLst>
            <pc:docMk/>
            <pc:sldMk cId="1740258821" sldId="259"/>
            <ac:spMk id="13" creationId="{4A73DA20-1574-FC77-FE9C-C6C1A8A8BE6D}"/>
          </ac:spMkLst>
        </pc:spChg>
        <pc:spChg chg="mod topLvl">
          <ac:chgData name="Madeleine Singer" userId="7a848602-1d8b-422d-87ae-df75cb5b8dfe" providerId="ADAL" clId="{56CDB3CE-FD8F-56B7-9D7B-639DEC5A9E70}" dt="2026-08-12T14:39:03.601" v="4204" actId="164"/>
          <ac:spMkLst>
            <pc:docMk/>
            <pc:sldMk cId="1740258821" sldId="259"/>
            <ac:spMk id="14" creationId="{F1A707DE-B5AD-69A1-255A-FB62F68733A2}"/>
          </ac:spMkLst>
        </pc:spChg>
        <pc:spChg chg="mod topLvl">
          <ac:chgData name="Madeleine Singer" userId="7a848602-1d8b-422d-87ae-df75cb5b8dfe" providerId="ADAL" clId="{56CDB3CE-FD8F-56B7-9D7B-639DEC5A9E70}" dt="2026-08-12T14:38:56.487" v="4200" actId="164"/>
          <ac:spMkLst>
            <pc:docMk/>
            <pc:sldMk cId="1740258821" sldId="259"/>
            <ac:spMk id="15" creationId="{2E5F29E7-E2E7-A8DD-A42D-4FBCFF0EE72E}"/>
          </ac:spMkLst>
        </pc:spChg>
        <pc:spChg chg="mod topLvl">
          <ac:chgData name="Madeleine Singer" userId="7a848602-1d8b-422d-87ae-df75cb5b8dfe" providerId="ADAL" clId="{56CDB3CE-FD8F-56B7-9D7B-639DEC5A9E70}" dt="2026-08-12T14:38:59.164" v="4201" actId="164"/>
          <ac:spMkLst>
            <pc:docMk/>
            <pc:sldMk cId="1740258821" sldId="259"/>
            <ac:spMk id="16" creationId="{3C9DF737-2C1F-6B5D-682D-EAF31DB850F0}"/>
          </ac:spMkLst>
        </pc:spChg>
        <pc:spChg chg="del mod topLvl">
          <ac:chgData name="Madeleine Singer" userId="7a848602-1d8b-422d-87ae-df75cb5b8dfe" providerId="ADAL" clId="{56CDB3CE-FD8F-56B7-9D7B-639DEC5A9E70}" dt="2026-08-12T14:39:01.017" v="4203" actId="478"/>
          <ac:spMkLst>
            <pc:docMk/>
            <pc:sldMk cId="1740258821" sldId="259"/>
            <ac:spMk id="17" creationId="{956F0B58-EC35-95CB-6E20-483B8E8638B2}"/>
          </ac:spMkLst>
        </pc:spChg>
        <pc:spChg chg="mod topLvl">
          <ac:chgData name="Madeleine Singer" userId="7a848602-1d8b-422d-87ae-df75cb5b8dfe" providerId="ADAL" clId="{56CDB3CE-FD8F-56B7-9D7B-639DEC5A9E70}" dt="2026-08-12T14:39:03.601" v="4204" actId="164"/>
          <ac:spMkLst>
            <pc:docMk/>
            <pc:sldMk cId="1740258821" sldId="259"/>
            <ac:spMk id="20" creationId="{D3C28165-9DAC-F54B-A3AA-E35D9AEBEA20}"/>
          </ac:spMkLst>
        </pc:spChg>
        <pc:spChg chg="mod topLvl">
          <ac:chgData name="Madeleine Singer" userId="7a848602-1d8b-422d-87ae-df75cb5b8dfe" providerId="ADAL" clId="{56CDB3CE-FD8F-56B7-9D7B-639DEC5A9E70}" dt="2026-08-12T14:39:06.432" v="4205" actId="164"/>
          <ac:spMkLst>
            <pc:docMk/>
            <pc:sldMk cId="1740258821" sldId="259"/>
            <ac:spMk id="21" creationId="{8773A197-8571-FDB7-76E6-70330844804F}"/>
          </ac:spMkLst>
        </pc:spChg>
        <pc:spChg chg="add mod topLvl">
          <ac:chgData name="Madeleine Singer" userId="7a848602-1d8b-422d-87ae-df75cb5b8dfe" providerId="ADAL" clId="{56CDB3CE-FD8F-56B7-9D7B-639DEC5A9E70}" dt="2026-08-12T14:39:06.432" v="4205" actId="164"/>
          <ac:spMkLst>
            <pc:docMk/>
            <pc:sldMk cId="1740258821" sldId="259"/>
            <ac:spMk id="23" creationId="{80681A11-C513-8BC4-8821-D1CDD11835A2}"/>
          </ac:spMkLst>
        </pc:spChg>
        <pc:grpChg chg="mod">
          <ac:chgData name="Madeleine Singer" userId="7a848602-1d8b-422d-87ae-df75cb5b8dfe" providerId="ADAL" clId="{56CDB3CE-FD8F-56B7-9D7B-639DEC5A9E70}" dt="2026-08-12T14:38:01.148" v="4166" actId="164"/>
          <ac:grpSpMkLst>
            <pc:docMk/>
            <pc:sldMk cId="1740258821" sldId="259"/>
            <ac:grpSpMk id="3" creationId="{F913E89F-D126-BA30-0029-B411407305AC}"/>
          </ac:grpSpMkLst>
        </pc:grpChg>
        <pc:grpChg chg="add mod">
          <ac:chgData name="Madeleine Singer" userId="7a848602-1d8b-422d-87ae-df75cb5b8dfe" providerId="ADAL" clId="{56CDB3CE-FD8F-56B7-9D7B-639DEC5A9E70}" dt="2026-08-12T14:38:07.112" v="4168" actId="164"/>
          <ac:grpSpMkLst>
            <pc:docMk/>
            <pc:sldMk cId="1740258821" sldId="259"/>
            <ac:grpSpMk id="22" creationId="{03E0B93B-100B-BF37-BAF7-68817C37BE21}"/>
          </ac:grpSpMkLst>
        </pc:grpChg>
        <pc:grpChg chg="add mod">
          <ac:chgData name="Madeleine Singer" userId="7a848602-1d8b-422d-87ae-df75cb5b8dfe" providerId="ADAL" clId="{56CDB3CE-FD8F-56B7-9D7B-639DEC5A9E70}" dt="2026-08-12T14:38:18.747" v="4176" actId="12789"/>
          <ac:grpSpMkLst>
            <pc:docMk/>
            <pc:sldMk cId="1740258821" sldId="259"/>
            <ac:grpSpMk id="24" creationId="{534AA80A-FC88-B066-F9D6-598BA148ED2E}"/>
          </ac:grpSpMkLst>
        </pc:grpChg>
        <pc:grpChg chg="add mod">
          <ac:chgData name="Madeleine Singer" userId="7a848602-1d8b-422d-87ae-df75cb5b8dfe" providerId="ADAL" clId="{56CDB3CE-FD8F-56B7-9D7B-639DEC5A9E70}" dt="2026-08-12T14:39:14.262" v="4216" actId="1038"/>
          <ac:grpSpMkLst>
            <pc:docMk/>
            <pc:sldMk cId="1740258821" sldId="259"/>
            <ac:grpSpMk id="25" creationId="{FC496065-21D2-83A4-2B9A-A4C110BDF80D}"/>
          </ac:grpSpMkLst>
        </pc:grpChg>
        <pc:grpChg chg="add mod">
          <ac:chgData name="Madeleine Singer" userId="7a848602-1d8b-422d-87ae-df75cb5b8dfe" providerId="ADAL" clId="{56CDB3CE-FD8F-56B7-9D7B-639DEC5A9E70}" dt="2026-08-12T14:39:14.262" v="4216" actId="1038"/>
          <ac:grpSpMkLst>
            <pc:docMk/>
            <pc:sldMk cId="1740258821" sldId="259"/>
            <ac:grpSpMk id="26" creationId="{8D1AE1CF-834E-D720-C15F-D695A9FE4A09}"/>
          </ac:grpSpMkLst>
        </pc:grpChg>
        <pc:grpChg chg="add mod">
          <ac:chgData name="Madeleine Singer" userId="7a848602-1d8b-422d-87ae-df75cb5b8dfe" providerId="ADAL" clId="{56CDB3CE-FD8F-56B7-9D7B-639DEC5A9E70}" dt="2026-08-12T14:39:14.262" v="4216" actId="1038"/>
          <ac:grpSpMkLst>
            <pc:docMk/>
            <pc:sldMk cId="1740258821" sldId="259"/>
            <ac:grpSpMk id="27" creationId="{1B5E2E9F-0B58-1F91-22D6-347003204E0E}"/>
          </ac:grpSpMkLst>
        </pc:grpChg>
        <pc:grpChg chg="add mod">
          <ac:chgData name="Madeleine Singer" userId="7a848602-1d8b-422d-87ae-df75cb5b8dfe" providerId="ADAL" clId="{56CDB3CE-FD8F-56B7-9D7B-639DEC5A9E70}" dt="2026-08-12T14:39:14.262" v="4216" actId="1038"/>
          <ac:grpSpMkLst>
            <pc:docMk/>
            <pc:sldMk cId="1740258821" sldId="259"/>
            <ac:grpSpMk id="28" creationId="{8AF4CA7D-D84E-9464-FDAE-408944361F08}"/>
          </ac:grpSpMkLst>
        </pc:grpChg>
        <pc:grpChg chg="add mod">
          <ac:chgData name="Madeleine Singer" userId="7a848602-1d8b-422d-87ae-df75cb5b8dfe" providerId="ADAL" clId="{56CDB3CE-FD8F-56B7-9D7B-639DEC5A9E70}" dt="2026-08-12T14:39:14.262" v="4216" actId="1038"/>
          <ac:grpSpMkLst>
            <pc:docMk/>
            <pc:sldMk cId="1740258821" sldId="259"/>
            <ac:grpSpMk id="29" creationId="{FA930337-E475-F041-4FC2-F8249E3BADD0}"/>
          </ac:grpSpMkLst>
        </pc:grpChg>
        <pc:graphicFrameChg chg="mod">
          <ac:chgData name="Madeleine Singer" userId="7a848602-1d8b-422d-87ae-df75cb5b8dfe" providerId="ADAL" clId="{56CDB3CE-FD8F-56B7-9D7B-639DEC5A9E70}" dt="2026-08-12T14:37:41.267" v="4162" actId="2085"/>
          <ac:graphicFrameMkLst>
            <pc:docMk/>
            <pc:sldMk cId="1740258821" sldId="259"/>
            <ac:graphicFrameMk id="4" creationId="{FE9D7CFC-3A6E-A26E-BFBA-1FE0BC26E449}"/>
          </ac:graphicFrameMkLst>
        </pc:graphicFrameChg>
      </pc:sldChg>
      <pc:sldChg chg="addSp delSp modSp mod">
        <pc:chgData name="Madeleine Singer" userId="7a848602-1d8b-422d-87ae-df75cb5b8dfe" providerId="ADAL" clId="{56CDB3CE-FD8F-56B7-9D7B-639DEC5A9E70}" dt="2026-08-12T14:36:59.854" v="4068" actId="20577"/>
        <pc:sldMkLst>
          <pc:docMk/>
          <pc:sldMk cId="1622806213" sldId="266"/>
        </pc:sldMkLst>
        <pc:spChg chg="mod">
          <ac:chgData name="Madeleine Singer" userId="7a848602-1d8b-422d-87ae-df75cb5b8dfe" providerId="ADAL" clId="{56CDB3CE-FD8F-56B7-9D7B-639DEC5A9E70}" dt="2026-08-12T14:36:59.854" v="4068" actId="20577"/>
          <ac:spMkLst>
            <pc:docMk/>
            <pc:sldMk cId="1622806213" sldId="266"/>
            <ac:spMk id="2" creationId="{D8F213B3-11FF-AB0D-D298-214C1629495F}"/>
          </ac:spMkLst>
        </pc:spChg>
        <pc:spChg chg="mod">
          <ac:chgData name="Madeleine Singer" userId="7a848602-1d8b-422d-87ae-df75cb5b8dfe" providerId="ADAL" clId="{56CDB3CE-FD8F-56B7-9D7B-639DEC5A9E70}" dt="2026-08-12T13:25:18.704" v="12" actId="20577"/>
          <ac:spMkLst>
            <pc:docMk/>
            <pc:sldMk cId="1622806213" sldId="266"/>
            <ac:spMk id="8" creationId="{B01AB358-C48F-D746-F8AF-6304DC3CB77F}"/>
          </ac:spMkLst>
        </pc:spChg>
        <pc:spChg chg="mod">
          <ac:chgData name="Madeleine Singer" userId="7a848602-1d8b-422d-87ae-df75cb5b8dfe" providerId="ADAL" clId="{56CDB3CE-FD8F-56B7-9D7B-639DEC5A9E70}" dt="2026-08-12T13:25:59.091" v="37" actId="1035"/>
          <ac:spMkLst>
            <pc:docMk/>
            <pc:sldMk cId="1622806213" sldId="266"/>
            <ac:spMk id="41" creationId="{60479A14-AFC9-F107-75A9-04186F354C67}"/>
          </ac:spMkLst>
        </pc:spChg>
        <pc:picChg chg="add del mod">
          <ac:chgData name="Madeleine Singer" userId="7a848602-1d8b-422d-87ae-df75cb5b8dfe" providerId="ADAL" clId="{56CDB3CE-FD8F-56B7-9D7B-639DEC5A9E70}" dt="2026-08-12T13:26:38.401" v="70" actId="1038"/>
          <ac:picMkLst>
            <pc:docMk/>
            <pc:sldMk cId="1622806213" sldId="266"/>
            <ac:picMk id="7" creationId="{0D1C007D-9D22-0709-CA6B-A13DFC59968C}"/>
          </ac:picMkLst>
        </pc:picChg>
        <pc:picChg chg="add del">
          <ac:chgData name="Madeleine Singer" userId="7a848602-1d8b-422d-87ae-df75cb5b8dfe" providerId="ADAL" clId="{56CDB3CE-FD8F-56B7-9D7B-639DEC5A9E70}" dt="2026-08-12T13:25:34.192" v="25" actId="478"/>
          <ac:picMkLst>
            <pc:docMk/>
            <pc:sldMk cId="1622806213" sldId="266"/>
            <ac:picMk id="1026" creationId="{BE253C2A-4988-9D11-A586-ADBE0A27D698}"/>
          </ac:picMkLst>
        </pc:picChg>
      </pc:sldChg>
      <pc:sldChg chg="addSp delSp modSp mod chgLayout">
        <pc:chgData name="Madeleine Singer" userId="7a848602-1d8b-422d-87ae-df75cb5b8dfe" providerId="ADAL" clId="{56CDB3CE-FD8F-56B7-9D7B-639DEC5A9E70}" dt="2026-08-12T14:40:30.863" v="4241" actId="478"/>
        <pc:sldMkLst>
          <pc:docMk/>
          <pc:sldMk cId="697214633" sldId="310"/>
        </pc:sldMkLst>
        <pc:spChg chg="mod ord">
          <ac:chgData name="Madeleine Singer" userId="7a848602-1d8b-422d-87ae-df75cb5b8dfe" providerId="ADAL" clId="{56CDB3CE-FD8F-56B7-9D7B-639DEC5A9E70}" dt="2026-08-12T14:32:44.456" v="3878" actId="6264"/>
          <ac:spMkLst>
            <pc:docMk/>
            <pc:sldMk cId="697214633" sldId="310"/>
            <ac:spMk id="2" creationId="{D1F2735E-B6EB-2F4C-9D99-A2296435C7D8}"/>
          </ac:spMkLst>
        </pc:spChg>
        <pc:spChg chg="del">
          <ac:chgData name="Madeleine Singer" userId="7a848602-1d8b-422d-87ae-df75cb5b8dfe" providerId="ADAL" clId="{56CDB3CE-FD8F-56B7-9D7B-639DEC5A9E70}" dt="2026-08-12T14:40:30.863" v="4241" actId="478"/>
          <ac:spMkLst>
            <pc:docMk/>
            <pc:sldMk cId="697214633" sldId="310"/>
            <ac:spMk id="3" creationId="{DF03B9B2-EC5F-DBEA-9124-6C7DFD940D2A}"/>
          </ac:spMkLst>
        </pc:spChg>
        <pc:spChg chg="del">
          <ac:chgData name="Madeleine Singer" userId="7a848602-1d8b-422d-87ae-df75cb5b8dfe" providerId="ADAL" clId="{56CDB3CE-FD8F-56B7-9D7B-639DEC5A9E70}" dt="2026-08-12T14:40:30.863" v="4241" actId="478"/>
          <ac:spMkLst>
            <pc:docMk/>
            <pc:sldMk cId="697214633" sldId="310"/>
            <ac:spMk id="4" creationId="{554EDA4E-FD11-FBFD-EB36-CC5EEBCDB5BC}"/>
          </ac:spMkLst>
        </pc:spChg>
        <pc:spChg chg="add mod">
          <ac:chgData name="Madeleine Singer" userId="7a848602-1d8b-422d-87ae-df75cb5b8dfe" providerId="ADAL" clId="{56CDB3CE-FD8F-56B7-9D7B-639DEC5A9E70}" dt="2026-08-12T14:34:36.232" v="3934" actId="552"/>
          <ac:spMkLst>
            <pc:docMk/>
            <pc:sldMk cId="697214633" sldId="310"/>
            <ac:spMk id="5" creationId="{A29F70C0-BAA9-A8F5-B92A-DB5C0F253E92}"/>
          </ac:spMkLst>
        </pc:spChg>
        <pc:spChg chg="add mod">
          <ac:chgData name="Madeleine Singer" userId="7a848602-1d8b-422d-87ae-df75cb5b8dfe" providerId="ADAL" clId="{56CDB3CE-FD8F-56B7-9D7B-639DEC5A9E70}" dt="2026-08-12T14:34:36.232" v="3934" actId="552"/>
          <ac:spMkLst>
            <pc:docMk/>
            <pc:sldMk cId="697214633" sldId="310"/>
            <ac:spMk id="6" creationId="{4EE37BE2-BA66-414A-D8F9-5201715E8AEF}"/>
          </ac:spMkLst>
        </pc:spChg>
        <pc:spChg chg="add del mod">
          <ac:chgData name="Madeleine Singer" userId="7a848602-1d8b-422d-87ae-df75cb5b8dfe" providerId="ADAL" clId="{56CDB3CE-FD8F-56B7-9D7B-639DEC5A9E70}" dt="2026-08-12T13:39:54.219" v="963"/>
          <ac:spMkLst>
            <pc:docMk/>
            <pc:sldMk cId="697214633" sldId="310"/>
            <ac:spMk id="7" creationId="{542B428B-4BEF-72D5-2396-D971D3F58DE8}"/>
          </ac:spMkLst>
        </pc:spChg>
        <pc:spChg chg="add del mod">
          <ac:chgData name="Madeleine Singer" userId="7a848602-1d8b-422d-87ae-df75cb5b8dfe" providerId="ADAL" clId="{56CDB3CE-FD8F-56B7-9D7B-639DEC5A9E70}" dt="2026-08-12T14:32:44.456" v="3878" actId="6264"/>
          <ac:spMkLst>
            <pc:docMk/>
            <pc:sldMk cId="697214633" sldId="310"/>
            <ac:spMk id="8" creationId="{DAD12169-C716-4692-543E-05CF67C77FF9}"/>
          </ac:spMkLst>
        </pc:spChg>
        <pc:spChg chg="del mod ord">
          <ac:chgData name="Madeleine Singer" userId="7a848602-1d8b-422d-87ae-df75cb5b8dfe" providerId="ADAL" clId="{56CDB3CE-FD8F-56B7-9D7B-639DEC5A9E70}" dt="2026-08-12T14:32:58.970" v="3886" actId="478"/>
          <ac:spMkLst>
            <pc:docMk/>
            <pc:sldMk cId="697214633" sldId="310"/>
            <ac:spMk id="9" creationId="{AB753C1D-7949-B97A-2CC2-F8472A4BBBC6}"/>
          </ac:spMkLst>
        </pc:spChg>
        <pc:spChg chg="add del mod">
          <ac:chgData name="Madeleine Singer" userId="7a848602-1d8b-422d-87ae-df75cb5b8dfe" providerId="ADAL" clId="{56CDB3CE-FD8F-56B7-9D7B-639DEC5A9E70}" dt="2026-08-12T14:32:44.456" v="3878" actId="6264"/>
          <ac:spMkLst>
            <pc:docMk/>
            <pc:sldMk cId="697214633" sldId="310"/>
            <ac:spMk id="10" creationId="{8253476B-CC11-717B-B09D-C6B32E31ACF6}"/>
          </ac:spMkLst>
        </pc:spChg>
        <pc:spChg chg="del">
          <ac:chgData name="Madeleine Singer" userId="7a848602-1d8b-422d-87ae-df75cb5b8dfe" providerId="ADAL" clId="{56CDB3CE-FD8F-56B7-9D7B-639DEC5A9E70}" dt="2026-08-12T14:40:30.863" v="4241" actId="478"/>
          <ac:spMkLst>
            <pc:docMk/>
            <pc:sldMk cId="697214633" sldId="310"/>
            <ac:spMk id="11" creationId="{88BA5170-1ABA-438A-17E2-6C3FFBC920F8}"/>
          </ac:spMkLst>
        </pc:spChg>
        <pc:spChg chg="add mod">
          <ac:chgData name="Madeleine Singer" userId="7a848602-1d8b-422d-87ae-df75cb5b8dfe" providerId="ADAL" clId="{56CDB3CE-FD8F-56B7-9D7B-639DEC5A9E70}" dt="2026-08-12T14:34:17.946" v="3930" actId="552"/>
          <ac:spMkLst>
            <pc:docMk/>
            <pc:sldMk cId="697214633" sldId="310"/>
            <ac:spMk id="12" creationId="{CADB2A04-B939-B3E6-4793-06625A7F4818}"/>
          </ac:spMkLst>
        </pc:spChg>
        <pc:spChg chg="mod">
          <ac:chgData name="Madeleine Singer" userId="7a848602-1d8b-422d-87ae-df75cb5b8dfe" providerId="ADAL" clId="{56CDB3CE-FD8F-56B7-9D7B-639DEC5A9E70}" dt="2026-08-12T14:34:41.183" v="3935" actId="552"/>
          <ac:spMkLst>
            <pc:docMk/>
            <pc:sldMk cId="697214633" sldId="310"/>
            <ac:spMk id="13" creationId="{373EA189-38E3-C73E-39D8-86155DEF144A}"/>
          </ac:spMkLst>
        </pc:spChg>
        <pc:spChg chg="mod">
          <ac:chgData name="Madeleine Singer" userId="7a848602-1d8b-422d-87ae-df75cb5b8dfe" providerId="ADAL" clId="{56CDB3CE-FD8F-56B7-9D7B-639DEC5A9E70}" dt="2026-08-12T14:34:30.241" v="3933" actId="122"/>
          <ac:spMkLst>
            <pc:docMk/>
            <pc:sldMk cId="697214633" sldId="310"/>
            <ac:spMk id="15" creationId="{8A8DD469-1430-79C0-988F-45E537566DAB}"/>
          </ac:spMkLst>
        </pc:spChg>
        <pc:spChg chg="mod">
          <ac:chgData name="Madeleine Singer" userId="7a848602-1d8b-422d-87ae-df75cb5b8dfe" providerId="ADAL" clId="{56CDB3CE-FD8F-56B7-9D7B-639DEC5A9E70}" dt="2026-08-12T14:34:41.183" v="3935" actId="552"/>
          <ac:spMkLst>
            <pc:docMk/>
            <pc:sldMk cId="697214633" sldId="310"/>
            <ac:spMk id="16" creationId="{50655279-A393-C09F-25EE-C19F19A477BA}"/>
          </ac:spMkLst>
        </pc:spChg>
        <pc:spChg chg="del">
          <ac:chgData name="Madeleine Singer" userId="7a848602-1d8b-422d-87ae-df75cb5b8dfe" providerId="ADAL" clId="{56CDB3CE-FD8F-56B7-9D7B-639DEC5A9E70}" dt="2026-08-12T14:40:30.863" v="4241" actId="478"/>
          <ac:spMkLst>
            <pc:docMk/>
            <pc:sldMk cId="697214633" sldId="310"/>
            <ac:spMk id="18" creationId="{FB321AA1-40D8-77BA-5150-92EAD27C8290}"/>
          </ac:spMkLst>
        </pc:spChg>
        <pc:spChg chg="del">
          <ac:chgData name="Madeleine Singer" userId="7a848602-1d8b-422d-87ae-df75cb5b8dfe" providerId="ADAL" clId="{56CDB3CE-FD8F-56B7-9D7B-639DEC5A9E70}" dt="2026-08-12T14:40:30.863" v="4241" actId="478"/>
          <ac:spMkLst>
            <pc:docMk/>
            <pc:sldMk cId="697214633" sldId="310"/>
            <ac:spMk id="19" creationId="{865F72D1-F239-91E9-278F-96C072289390}"/>
          </ac:spMkLst>
        </pc:spChg>
      </pc:sldChg>
      <pc:sldChg chg="addSp delSp modSp new del mod ord">
        <pc:chgData name="Madeleine Singer" userId="7a848602-1d8b-422d-87ae-df75cb5b8dfe" providerId="ADAL" clId="{56CDB3CE-FD8F-56B7-9D7B-639DEC5A9E70}" dt="2026-08-12T14:15:42.662" v="2153" actId="2696"/>
        <pc:sldMkLst>
          <pc:docMk/>
          <pc:sldMk cId="3682694059" sldId="311"/>
        </pc:sldMkLst>
        <pc:spChg chg="mod">
          <ac:chgData name="Madeleine Singer" userId="7a848602-1d8b-422d-87ae-df75cb5b8dfe" providerId="ADAL" clId="{56CDB3CE-FD8F-56B7-9D7B-639DEC5A9E70}" dt="2026-08-12T14:08:52.551" v="1704" actId="20577"/>
          <ac:spMkLst>
            <pc:docMk/>
            <pc:sldMk cId="3682694059" sldId="311"/>
            <ac:spMk id="2" creationId="{EF5ACD59-65D3-5B2F-2424-98720E230410}"/>
          </ac:spMkLst>
        </pc:spChg>
        <pc:spChg chg="mod">
          <ac:chgData name="Madeleine Singer" userId="7a848602-1d8b-422d-87ae-df75cb5b8dfe" providerId="ADAL" clId="{56CDB3CE-FD8F-56B7-9D7B-639DEC5A9E70}" dt="2026-08-12T14:14:02.678" v="2055" actId="113"/>
          <ac:spMkLst>
            <pc:docMk/>
            <pc:sldMk cId="3682694059" sldId="311"/>
            <ac:spMk id="3" creationId="{20DE7A2E-7C93-3123-CEF8-3F772D822943}"/>
          </ac:spMkLst>
        </pc:spChg>
        <pc:spChg chg="add del mod">
          <ac:chgData name="Madeleine Singer" userId="7a848602-1d8b-422d-87ae-df75cb5b8dfe" providerId="ADAL" clId="{56CDB3CE-FD8F-56B7-9D7B-639DEC5A9E70}" dt="2026-08-12T14:14:04.863" v="2056" actId="478"/>
          <ac:spMkLst>
            <pc:docMk/>
            <pc:sldMk cId="3682694059" sldId="311"/>
            <ac:spMk id="5" creationId="{AA1ED51E-C3E7-06A8-D205-B7B2746F2FE9}"/>
          </ac:spMkLst>
        </pc:spChg>
      </pc:sldChg>
      <pc:sldChg chg="addSp delSp modSp new mod">
        <pc:chgData name="Madeleine Singer" userId="7a848602-1d8b-422d-87ae-df75cb5b8dfe" providerId="ADAL" clId="{56CDB3CE-FD8F-56B7-9D7B-639DEC5A9E70}" dt="2026-08-12T14:36:39.497" v="4031" actId="255"/>
        <pc:sldMkLst>
          <pc:docMk/>
          <pc:sldMk cId="3115297268" sldId="312"/>
        </pc:sldMkLst>
        <pc:spChg chg="del mod">
          <ac:chgData name="Madeleine Singer" userId="7a848602-1d8b-422d-87ae-df75cb5b8dfe" providerId="ADAL" clId="{56CDB3CE-FD8F-56B7-9D7B-639DEC5A9E70}" dt="2026-08-12T14:31:55.762" v="3813" actId="478"/>
          <ac:spMkLst>
            <pc:docMk/>
            <pc:sldMk cId="3115297268" sldId="312"/>
            <ac:spMk id="2" creationId="{DE6F581B-FEC4-D662-3D9C-806735AE7B76}"/>
          </ac:spMkLst>
        </pc:spChg>
        <pc:spChg chg="mod">
          <ac:chgData name="Madeleine Singer" userId="7a848602-1d8b-422d-87ae-df75cb5b8dfe" providerId="ADAL" clId="{56CDB3CE-FD8F-56B7-9D7B-639DEC5A9E70}" dt="2026-08-12T14:36:39.497" v="4031" actId="255"/>
          <ac:spMkLst>
            <pc:docMk/>
            <pc:sldMk cId="3115297268" sldId="312"/>
            <ac:spMk id="3" creationId="{D5F7CAFF-BAB9-51B2-DB51-258A7F58DC78}"/>
          </ac:spMkLst>
        </pc:spChg>
        <pc:spChg chg="add mod">
          <ac:chgData name="Madeleine Singer" userId="7a848602-1d8b-422d-87ae-df75cb5b8dfe" providerId="ADAL" clId="{56CDB3CE-FD8F-56B7-9D7B-639DEC5A9E70}" dt="2026-08-12T14:36:39.497" v="4031" actId="255"/>
          <ac:spMkLst>
            <pc:docMk/>
            <pc:sldMk cId="3115297268" sldId="312"/>
            <ac:spMk id="4" creationId="{BF030435-53F7-83D2-E703-0123F8844278}"/>
          </ac:spMkLst>
        </pc:spChg>
        <pc:spChg chg="add mod">
          <ac:chgData name="Madeleine Singer" userId="7a848602-1d8b-422d-87ae-df75cb5b8dfe" providerId="ADAL" clId="{56CDB3CE-FD8F-56B7-9D7B-639DEC5A9E70}" dt="2026-08-12T14:36:39.497" v="4031" actId="255"/>
          <ac:spMkLst>
            <pc:docMk/>
            <pc:sldMk cId="3115297268" sldId="312"/>
            <ac:spMk id="5" creationId="{7DDD376D-8542-004F-4D70-00879073E2F8}"/>
          </ac:spMkLst>
        </pc:spChg>
        <pc:spChg chg="add del">
          <ac:chgData name="Madeleine Singer" userId="7a848602-1d8b-422d-87ae-df75cb5b8dfe" providerId="ADAL" clId="{56CDB3CE-FD8F-56B7-9D7B-639DEC5A9E70}" dt="2026-08-12T14:15:01.560" v="2106" actId="22"/>
          <ac:spMkLst>
            <pc:docMk/>
            <pc:sldMk cId="3115297268" sldId="312"/>
            <ac:spMk id="7" creationId="{97F5B6D0-50E8-C343-FD70-A3F1CF328484}"/>
          </ac:spMkLst>
        </pc:spChg>
        <pc:spChg chg="add mod">
          <ac:chgData name="Madeleine Singer" userId="7a848602-1d8b-422d-87ae-df75cb5b8dfe" providerId="ADAL" clId="{56CDB3CE-FD8F-56B7-9D7B-639DEC5A9E70}" dt="2026-08-12T14:34:51.820" v="3936" actId="14100"/>
          <ac:spMkLst>
            <pc:docMk/>
            <pc:sldMk cId="3115297268" sldId="312"/>
            <ac:spMk id="9" creationId="{C79D2C86-E16F-4D17-524F-8A192D83B795}"/>
          </ac:spMkLst>
        </pc:spChg>
      </pc:sldChg>
      <pc:sldChg chg="addSp delSp modSp add mod">
        <pc:chgData name="Madeleine Singer" userId="7a848602-1d8b-422d-87ae-df75cb5b8dfe" providerId="ADAL" clId="{56CDB3CE-FD8F-56B7-9D7B-639DEC5A9E70}" dt="2026-08-12T14:36:32.634" v="4028" actId="2711"/>
        <pc:sldMkLst>
          <pc:docMk/>
          <pc:sldMk cId="1981970810" sldId="313"/>
        </pc:sldMkLst>
        <pc:spChg chg="del mod">
          <ac:chgData name="Madeleine Singer" userId="7a848602-1d8b-422d-87ae-df75cb5b8dfe" providerId="ADAL" clId="{56CDB3CE-FD8F-56B7-9D7B-639DEC5A9E70}" dt="2026-08-12T14:20:02.646" v="2541" actId="478"/>
          <ac:spMkLst>
            <pc:docMk/>
            <pc:sldMk cId="1981970810" sldId="313"/>
            <ac:spMk id="2" creationId="{0728BAD1-E18E-3B58-4AA9-75360F466F67}"/>
          </ac:spMkLst>
        </pc:spChg>
        <pc:spChg chg="del">
          <ac:chgData name="Madeleine Singer" userId="7a848602-1d8b-422d-87ae-df75cb5b8dfe" providerId="ADAL" clId="{56CDB3CE-FD8F-56B7-9D7B-639DEC5A9E70}" dt="2026-08-12T14:15:58.891" v="2186" actId="478"/>
          <ac:spMkLst>
            <pc:docMk/>
            <pc:sldMk cId="1981970810" sldId="313"/>
            <ac:spMk id="3" creationId="{70688B83-E728-CFEB-6338-18184EE47D35}"/>
          </ac:spMkLst>
        </pc:spChg>
        <pc:spChg chg="del">
          <ac:chgData name="Madeleine Singer" userId="7a848602-1d8b-422d-87ae-df75cb5b8dfe" providerId="ADAL" clId="{56CDB3CE-FD8F-56B7-9D7B-639DEC5A9E70}" dt="2026-08-12T14:15:58.891" v="2186" actId="478"/>
          <ac:spMkLst>
            <pc:docMk/>
            <pc:sldMk cId="1981970810" sldId="313"/>
            <ac:spMk id="4" creationId="{72DA97E3-0B08-5ACE-B28F-A47502A9BC30}"/>
          </ac:spMkLst>
        </pc:spChg>
        <pc:spChg chg="del">
          <ac:chgData name="Madeleine Singer" userId="7a848602-1d8b-422d-87ae-df75cb5b8dfe" providerId="ADAL" clId="{56CDB3CE-FD8F-56B7-9D7B-639DEC5A9E70}" dt="2026-08-12T14:15:58.891" v="2186" actId="478"/>
          <ac:spMkLst>
            <pc:docMk/>
            <pc:sldMk cId="1981970810" sldId="313"/>
            <ac:spMk id="5" creationId="{F3E96159-53DC-831B-83AB-0A8E1C8F5C6A}"/>
          </ac:spMkLst>
        </pc:spChg>
        <pc:spChg chg="add del mod">
          <ac:chgData name="Madeleine Singer" userId="7a848602-1d8b-422d-87ae-df75cb5b8dfe" providerId="ADAL" clId="{56CDB3CE-FD8F-56B7-9D7B-639DEC5A9E70}" dt="2026-08-12T14:16:10.604" v="2187" actId="1032"/>
          <ac:spMkLst>
            <pc:docMk/>
            <pc:sldMk cId="1981970810" sldId="313"/>
            <ac:spMk id="7" creationId="{BB0BE847-A22D-BF4F-C9F1-419DFE98209B}"/>
          </ac:spMkLst>
        </pc:spChg>
        <pc:spChg chg="mod">
          <ac:chgData name="Madeleine Singer" userId="7a848602-1d8b-422d-87ae-df75cb5b8dfe" providerId="ADAL" clId="{56CDB3CE-FD8F-56B7-9D7B-639DEC5A9E70}" dt="2026-08-12T14:36:32.634" v="4028" actId="2711"/>
          <ac:spMkLst>
            <pc:docMk/>
            <pc:sldMk cId="1981970810" sldId="313"/>
            <ac:spMk id="10" creationId="{8C5E0E3B-A72C-7800-83AC-917D02CCA83D}"/>
          </ac:spMkLst>
        </pc:spChg>
        <pc:spChg chg="mod">
          <ac:chgData name="Madeleine Singer" userId="7a848602-1d8b-422d-87ae-df75cb5b8dfe" providerId="ADAL" clId="{56CDB3CE-FD8F-56B7-9D7B-639DEC5A9E70}" dt="2026-08-12T14:36:32.634" v="4028" actId="2711"/>
          <ac:spMkLst>
            <pc:docMk/>
            <pc:sldMk cId="1981970810" sldId="313"/>
            <ac:spMk id="11" creationId="{FC0E1BCA-C702-3737-2D88-B861E30AD667}"/>
          </ac:spMkLst>
        </pc:spChg>
        <pc:spChg chg="mod">
          <ac:chgData name="Madeleine Singer" userId="7a848602-1d8b-422d-87ae-df75cb5b8dfe" providerId="ADAL" clId="{56CDB3CE-FD8F-56B7-9D7B-639DEC5A9E70}" dt="2026-08-12T14:36:32.634" v="4028" actId="2711"/>
          <ac:spMkLst>
            <pc:docMk/>
            <pc:sldMk cId="1981970810" sldId="313"/>
            <ac:spMk id="12" creationId="{94EF1879-25B2-4DF2-71A1-A900B6867AFD}"/>
          </ac:spMkLst>
        </pc:spChg>
        <pc:spChg chg="mod">
          <ac:chgData name="Madeleine Singer" userId="7a848602-1d8b-422d-87ae-df75cb5b8dfe" providerId="ADAL" clId="{56CDB3CE-FD8F-56B7-9D7B-639DEC5A9E70}" dt="2026-08-12T14:36:32.634" v="4028" actId="2711"/>
          <ac:spMkLst>
            <pc:docMk/>
            <pc:sldMk cId="1981970810" sldId="313"/>
            <ac:spMk id="13" creationId="{BEF43C89-57DF-9931-77FD-F156A5E1CB92}"/>
          </ac:spMkLst>
        </pc:spChg>
        <pc:spChg chg="mod">
          <ac:chgData name="Madeleine Singer" userId="7a848602-1d8b-422d-87ae-df75cb5b8dfe" providerId="ADAL" clId="{56CDB3CE-FD8F-56B7-9D7B-639DEC5A9E70}" dt="2026-08-12T14:36:32.634" v="4028" actId="2711"/>
          <ac:spMkLst>
            <pc:docMk/>
            <pc:sldMk cId="1981970810" sldId="313"/>
            <ac:spMk id="14" creationId="{573A45CB-2730-74CD-24D3-D809255D686B}"/>
          </ac:spMkLst>
        </pc:spChg>
        <pc:spChg chg="mod">
          <ac:chgData name="Madeleine Singer" userId="7a848602-1d8b-422d-87ae-df75cb5b8dfe" providerId="ADAL" clId="{56CDB3CE-FD8F-56B7-9D7B-639DEC5A9E70}" dt="2026-08-12T14:36:32.634" v="4028" actId="2711"/>
          <ac:spMkLst>
            <pc:docMk/>
            <pc:sldMk cId="1981970810" sldId="313"/>
            <ac:spMk id="15" creationId="{FC5B8DE8-F7AC-95C5-ED7D-ACDD0EFDE97D}"/>
          </ac:spMkLst>
        </pc:spChg>
        <pc:spChg chg="add del mod">
          <ac:chgData name="Madeleine Singer" userId="7a848602-1d8b-422d-87ae-df75cb5b8dfe" providerId="ADAL" clId="{56CDB3CE-FD8F-56B7-9D7B-639DEC5A9E70}" dt="2026-08-12T14:19:25.395" v="2512"/>
          <ac:spMkLst>
            <pc:docMk/>
            <pc:sldMk cId="1981970810" sldId="313"/>
            <ac:spMk id="16" creationId="{7122323D-74E9-45FB-6935-F7C8839CBE64}"/>
          </ac:spMkLst>
        </pc:spChg>
        <pc:spChg chg="add mod">
          <ac:chgData name="Madeleine Singer" userId="7a848602-1d8b-422d-87ae-df75cb5b8dfe" providerId="ADAL" clId="{56CDB3CE-FD8F-56B7-9D7B-639DEC5A9E70}" dt="2026-08-12T14:35:42.877" v="3985" actId="1035"/>
          <ac:spMkLst>
            <pc:docMk/>
            <pc:sldMk cId="1981970810" sldId="313"/>
            <ac:spMk id="17" creationId="{911FB649-A535-B441-94C6-FAF7999581BC}"/>
          </ac:spMkLst>
        </pc:spChg>
        <pc:spChg chg="add mod">
          <ac:chgData name="Madeleine Singer" userId="7a848602-1d8b-422d-87ae-df75cb5b8dfe" providerId="ADAL" clId="{56CDB3CE-FD8F-56B7-9D7B-639DEC5A9E70}" dt="2026-08-12T14:35:42.877" v="3985" actId="1035"/>
          <ac:spMkLst>
            <pc:docMk/>
            <pc:sldMk cId="1981970810" sldId="313"/>
            <ac:spMk id="18" creationId="{CD0DE932-46B0-B89C-DDCB-92F8A2657779}"/>
          </ac:spMkLst>
        </pc:spChg>
        <pc:spChg chg="add mod">
          <ac:chgData name="Madeleine Singer" userId="7a848602-1d8b-422d-87ae-df75cb5b8dfe" providerId="ADAL" clId="{56CDB3CE-FD8F-56B7-9D7B-639DEC5A9E70}" dt="2026-08-12T14:20:07.911" v="2565" actId="20577"/>
          <ac:spMkLst>
            <pc:docMk/>
            <pc:sldMk cId="1981970810" sldId="313"/>
            <ac:spMk id="22" creationId="{1E3F656C-2733-CBDD-B5DF-68DBD5127C1B}"/>
          </ac:spMkLst>
        </pc:spChg>
        <pc:spChg chg="add mod">
          <ac:chgData name="Madeleine Singer" userId="7a848602-1d8b-422d-87ae-df75cb5b8dfe" providerId="ADAL" clId="{56CDB3CE-FD8F-56B7-9D7B-639DEC5A9E70}" dt="2026-08-12T14:20:03.792" v="2545"/>
          <ac:spMkLst>
            <pc:docMk/>
            <pc:sldMk cId="1981970810" sldId="313"/>
            <ac:spMk id="23" creationId="{60ADEDF1-ECEB-E223-FB95-F4EC42623E45}"/>
          </ac:spMkLst>
        </pc:spChg>
        <pc:grpChg chg="mod">
          <ac:chgData name="Madeleine Singer" userId="7a848602-1d8b-422d-87ae-df75cb5b8dfe" providerId="ADAL" clId="{56CDB3CE-FD8F-56B7-9D7B-639DEC5A9E70}" dt="2026-08-12T14:18:24.660" v="2442" actId="1037"/>
          <ac:grpSpMkLst>
            <pc:docMk/>
            <pc:sldMk cId="1981970810" sldId="313"/>
            <ac:grpSpMk id="9" creationId="{31EA11CF-D367-8C36-AD26-106CFB497B28}"/>
          </ac:grpSpMkLst>
        </pc:grpChg>
        <pc:graphicFrameChg chg="add del mod modGraphic">
          <ac:chgData name="Madeleine Singer" userId="7a848602-1d8b-422d-87ae-df75cb5b8dfe" providerId="ADAL" clId="{56CDB3CE-FD8F-56B7-9D7B-639DEC5A9E70}" dt="2026-08-12T14:17:45.937" v="2427" actId="18245"/>
          <ac:graphicFrameMkLst>
            <pc:docMk/>
            <pc:sldMk cId="1981970810" sldId="313"/>
            <ac:graphicFrameMk id="8" creationId="{1D8B9172-C109-E0FD-2F44-684C0FDA4EE7}"/>
          </ac:graphicFrameMkLst>
        </pc:graphicFrameChg>
        <pc:cxnChg chg="add del mod">
          <ac:chgData name="Madeleine Singer" userId="7a848602-1d8b-422d-87ae-df75cb5b8dfe" providerId="ADAL" clId="{56CDB3CE-FD8F-56B7-9D7B-639DEC5A9E70}" dt="2026-08-12T14:19:39.508" v="2516" actId="478"/>
          <ac:cxnSpMkLst>
            <pc:docMk/>
            <pc:sldMk cId="1981970810" sldId="313"/>
            <ac:cxnSpMk id="20" creationId="{19B6E4DF-D938-4719-211C-F78716A170AA}"/>
          </ac:cxnSpMkLst>
        </pc:cxnChg>
        <pc:cxnChg chg="add del mod">
          <ac:chgData name="Madeleine Singer" userId="7a848602-1d8b-422d-87ae-df75cb5b8dfe" providerId="ADAL" clId="{56CDB3CE-FD8F-56B7-9D7B-639DEC5A9E70}" dt="2026-08-12T14:21:47.086" v="2655" actId="478"/>
          <ac:cxnSpMkLst>
            <pc:docMk/>
            <pc:sldMk cId="1981970810" sldId="313"/>
            <ac:cxnSpMk id="25" creationId="{784C3050-9587-5701-8438-5C858A28BBA8}"/>
          </ac:cxnSpMkLst>
        </pc:cxnChg>
      </pc:sldChg>
      <pc:sldChg chg="delSp modSp add del mod">
        <pc:chgData name="Madeleine Singer" userId="7a848602-1d8b-422d-87ae-df75cb5b8dfe" providerId="ADAL" clId="{56CDB3CE-FD8F-56B7-9D7B-639DEC5A9E70}" dt="2026-08-12T14:07:52.774" v="1658" actId="2696"/>
        <pc:sldMkLst>
          <pc:docMk/>
          <pc:sldMk cId="3932457863" sldId="313"/>
        </pc:sldMkLst>
        <pc:spChg chg="mod">
          <ac:chgData name="Madeleine Singer" userId="7a848602-1d8b-422d-87ae-df75cb5b8dfe" providerId="ADAL" clId="{56CDB3CE-FD8F-56B7-9D7B-639DEC5A9E70}" dt="2026-08-12T13:46:07.310" v="1546" actId="20577"/>
          <ac:spMkLst>
            <pc:docMk/>
            <pc:sldMk cId="3932457863" sldId="313"/>
            <ac:spMk id="2" creationId="{166B22EB-9AB3-A349-0542-B68C6DA1C2B3}"/>
          </ac:spMkLst>
        </pc:spChg>
        <pc:spChg chg="mod">
          <ac:chgData name="Madeleine Singer" userId="7a848602-1d8b-422d-87ae-df75cb5b8dfe" providerId="ADAL" clId="{56CDB3CE-FD8F-56B7-9D7B-639DEC5A9E70}" dt="2026-08-12T13:46:26.410" v="1657" actId="20577"/>
          <ac:spMkLst>
            <pc:docMk/>
            <pc:sldMk cId="3932457863" sldId="313"/>
            <ac:spMk id="3" creationId="{49FFA930-E605-0B03-3B2B-4579E336C873}"/>
          </ac:spMkLst>
        </pc:spChg>
        <pc:spChg chg="del">
          <ac:chgData name="Madeleine Singer" userId="7a848602-1d8b-422d-87ae-df75cb5b8dfe" providerId="ADAL" clId="{56CDB3CE-FD8F-56B7-9D7B-639DEC5A9E70}" dt="2026-08-12T13:46:11.375" v="1551" actId="478"/>
          <ac:spMkLst>
            <pc:docMk/>
            <pc:sldMk cId="3932457863" sldId="313"/>
            <ac:spMk id="5" creationId="{99BC58F3-59F6-7B0D-9540-4D41C5E75EEC}"/>
          </ac:spMkLst>
        </pc:spChg>
      </pc:sldChg>
      <pc:sldChg chg="addSp delSp modSp add del mod">
        <pc:chgData name="Madeleine Singer" userId="7a848602-1d8b-422d-87ae-df75cb5b8dfe" providerId="ADAL" clId="{56CDB3CE-FD8F-56B7-9D7B-639DEC5A9E70}" dt="2026-08-12T14:20:38.826" v="2612" actId="2696"/>
        <pc:sldMkLst>
          <pc:docMk/>
          <pc:sldMk cId="340422790" sldId="314"/>
        </pc:sldMkLst>
        <pc:spChg chg="mod">
          <ac:chgData name="Madeleine Singer" userId="7a848602-1d8b-422d-87ae-df75cb5b8dfe" providerId="ADAL" clId="{56CDB3CE-FD8F-56B7-9D7B-639DEC5A9E70}" dt="2026-08-12T14:20:28.708" v="2605"/>
          <ac:spMkLst>
            <pc:docMk/>
            <pc:sldMk cId="340422790" sldId="314"/>
            <ac:spMk id="3" creationId="{0B8D31C3-DE27-7F5B-91A1-CEB44338ABC1}"/>
          </ac:spMkLst>
        </pc:spChg>
        <pc:spChg chg="mod">
          <ac:chgData name="Madeleine Singer" userId="7a848602-1d8b-422d-87ae-df75cb5b8dfe" providerId="ADAL" clId="{56CDB3CE-FD8F-56B7-9D7B-639DEC5A9E70}" dt="2026-08-12T14:20:28.708" v="2605"/>
          <ac:spMkLst>
            <pc:docMk/>
            <pc:sldMk cId="340422790" sldId="314"/>
            <ac:spMk id="4" creationId="{09480CAD-0472-757B-DFAD-0DD28F71C1D8}"/>
          </ac:spMkLst>
        </pc:spChg>
        <pc:spChg chg="mod">
          <ac:chgData name="Madeleine Singer" userId="7a848602-1d8b-422d-87ae-df75cb5b8dfe" providerId="ADAL" clId="{56CDB3CE-FD8F-56B7-9D7B-639DEC5A9E70}" dt="2026-08-12T14:20:28.708" v="2605"/>
          <ac:spMkLst>
            <pc:docMk/>
            <pc:sldMk cId="340422790" sldId="314"/>
            <ac:spMk id="5" creationId="{EBF2AF7A-61A7-DADE-20DC-DD35B02275F7}"/>
          </ac:spMkLst>
        </pc:spChg>
        <pc:spChg chg="mod">
          <ac:chgData name="Madeleine Singer" userId="7a848602-1d8b-422d-87ae-df75cb5b8dfe" providerId="ADAL" clId="{56CDB3CE-FD8F-56B7-9D7B-639DEC5A9E70}" dt="2026-08-12T14:20:28.708" v="2605"/>
          <ac:spMkLst>
            <pc:docMk/>
            <pc:sldMk cId="340422790" sldId="314"/>
            <ac:spMk id="6" creationId="{E48E4817-B442-AB65-0A52-AEE1935FB07D}"/>
          </ac:spMkLst>
        </pc:spChg>
        <pc:spChg chg="mod">
          <ac:chgData name="Madeleine Singer" userId="7a848602-1d8b-422d-87ae-df75cb5b8dfe" providerId="ADAL" clId="{56CDB3CE-FD8F-56B7-9D7B-639DEC5A9E70}" dt="2026-08-12T14:20:28.708" v="2605"/>
          <ac:spMkLst>
            <pc:docMk/>
            <pc:sldMk cId="340422790" sldId="314"/>
            <ac:spMk id="7" creationId="{75D5E618-E760-0A20-F850-489496A790C3}"/>
          </ac:spMkLst>
        </pc:spChg>
        <pc:spChg chg="mod">
          <ac:chgData name="Madeleine Singer" userId="7a848602-1d8b-422d-87ae-df75cb5b8dfe" providerId="ADAL" clId="{56CDB3CE-FD8F-56B7-9D7B-639DEC5A9E70}" dt="2026-08-12T14:20:28.708" v="2605"/>
          <ac:spMkLst>
            <pc:docMk/>
            <pc:sldMk cId="340422790" sldId="314"/>
            <ac:spMk id="8" creationId="{0A37DFD1-6815-8D39-66DA-D3096493ABEF}"/>
          </ac:spMkLst>
        </pc:spChg>
        <pc:spChg chg="add del mod">
          <ac:chgData name="Madeleine Singer" userId="7a848602-1d8b-422d-87ae-df75cb5b8dfe" providerId="ADAL" clId="{56CDB3CE-FD8F-56B7-9D7B-639DEC5A9E70}" dt="2026-08-12T14:20:38.668" v="2611"/>
          <ac:spMkLst>
            <pc:docMk/>
            <pc:sldMk cId="340422790" sldId="314"/>
            <ac:spMk id="16" creationId="{BB167EE3-3011-4E91-4E7E-CDB941363993}"/>
          </ac:spMkLst>
        </pc:spChg>
        <pc:spChg chg="del">
          <ac:chgData name="Madeleine Singer" userId="7a848602-1d8b-422d-87ae-df75cb5b8dfe" providerId="ADAL" clId="{56CDB3CE-FD8F-56B7-9D7B-639DEC5A9E70}" dt="2026-08-12T14:20:12.991" v="2573" actId="478"/>
          <ac:spMkLst>
            <pc:docMk/>
            <pc:sldMk cId="340422790" sldId="314"/>
            <ac:spMk id="17" creationId="{8CDC7CCD-5039-AD5D-BC96-CF83E94A1D08}"/>
          </ac:spMkLst>
        </pc:spChg>
        <pc:spChg chg="del">
          <ac:chgData name="Madeleine Singer" userId="7a848602-1d8b-422d-87ae-df75cb5b8dfe" providerId="ADAL" clId="{56CDB3CE-FD8F-56B7-9D7B-639DEC5A9E70}" dt="2026-08-12T14:20:12.991" v="2573" actId="478"/>
          <ac:spMkLst>
            <pc:docMk/>
            <pc:sldMk cId="340422790" sldId="314"/>
            <ac:spMk id="18" creationId="{349DAB9F-9B7A-A973-34C4-771DAAEEF305}"/>
          </ac:spMkLst>
        </pc:spChg>
        <pc:spChg chg="mod">
          <ac:chgData name="Madeleine Singer" userId="7a848602-1d8b-422d-87ae-df75cb5b8dfe" providerId="ADAL" clId="{56CDB3CE-FD8F-56B7-9D7B-639DEC5A9E70}" dt="2026-08-12T14:20:21.908" v="2604" actId="20577"/>
          <ac:spMkLst>
            <pc:docMk/>
            <pc:sldMk cId="340422790" sldId="314"/>
            <ac:spMk id="22" creationId="{9E13B3B6-5E62-0335-6737-AD3AFA682DB9}"/>
          </ac:spMkLst>
        </pc:spChg>
        <pc:grpChg chg="add del mod">
          <ac:chgData name="Madeleine Singer" userId="7a848602-1d8b-422d-87ae-df75cb5b8dfe" providerId="ADAL" clId="{56CDB3CE-FD8F-56B7-9D7B-639DEC5A9E70}" dt="2026-08-12T14:20:37.238" v="2609" actId="478"/>
          <ac:grpSpMkLst>
            <pc:docMk/>
            <pc:sldMk cId="340422790" sldId="314"/>
            <ac:grpSpMk id="2" creationId="{FB0DFCE7-FDE3-8840-A31C-F50DCA627423}"/>
          </ac:grpSpMkLst>
        </pc:grpChg>
        <pc:grpChg chg="del">
          <ac:chgData name="Madeleine Singer" userId="7a848602-1d8b-422d-87ae-df75cb5b8dfe" providerId="ADAL" clId="{56CDB3CE-FD8F-56B7-9D7B-639DEC5A9E70}" dt="2026-08-12T14:20:16.737" v="2574" actId="478"/>
          <ac:grpSpMkLst>
            <pc:docMk/>
            <pc:sldMk cId="340422790" sldId="314"/>
            <ac:grpSpMk id="9" creationId="{4059BB3C-AF3A-F39C-2F47-20D0DC992D68}"/>
          </ac:grpSpMkLst>
        </pc:grpChg>
      </pc:sldChg>
      <pc:sldChg chg="addSp delSp modSp new del mod">
        <pc:chgData name="Madeleine Singer" userId="7a848602-1d8b-422d-87ae-df75cb5b8dfe" providerId="ADAL" clId="{56CDB3CE-FD8F-56B7-9D7B-639DEC5A9E70}" dt="2026-08-12T14:18:52.027" v="2489" actId="2696"/>
        <pc:sldMkLst>
          <pc:docMk/>
          <pc:sldMk cId="421845522" sldId="314"/>
        </pc:sldMkLst>
        <pc:spChg chg="mod">
          <ac:chgData name="Madeleine Singer" userId="7a848602-1d8b-422d-87ae-df75cb5b8dfe" providerId="ADAL" clId="{56CDB3CE-FD8F-56B7-9D7B-639DEC5A9E70}" dt="2026-08-12T14:18:42.550" v="2485" actId="20577"/>
          <ac:spMkLst>
            <pc:docMk/>
            <pc:sldMk cId="421845522" sldId="314"/>
            <ac:spMk id="2" creationId="{5E4CA769-AE5A-5347-ED91-8536A5AEF257}"/>
          </ac:spMkLst>
        </pc:spChg>
        <pc:spChg chg="del">
          <ac:chgData name="Madeleine Singer" userId="7a848602-1d8b-422d-87ae-df75cb5b8dfe" providerId="ADAL" clId="{56CDB3CE-FD8F-56B7-9D7B-639DEC5A9E70}" dt="2026-08-12T14:18:47.364" v="2487" actId="478"/>
          <ac:spMkLst>
            <pc:docMk/>
            <pc:sldMk cId="421845522" sldId="314"/>
            <ac:spMk id="3" creationId="{E22B405D-7116-703A-B988-A1FE8F607F40}"/>
          </ac:spMkLst>
        </pc:spChg>
        <pc:spChg chg="mod">
          <ac:chgData name="Madeleine Singer" userId="7a848602-1d8b-422d-87ae-df75cb5b8dfe" providerId="ADAL" clId="{56CDB3CE-FD8F-56B7-9D7B-639DEC5A9E70}" dt="2026-08-12T14:18:45.754" v="2486"/>
          <ac:spMkLst>
            <pc:docMk/>
            <pc:sldMk cId="421845522" sldId="314"/>
            <ac:spMk id="5" creationId="{E3726079-D8D9-C071-0471-A3B55B5ADF37}"/>
          </ac:spMkLst>
        </pc:spChg>
        <pc:spChg chg="mod">
          <ac:chgData name="Madeleine Singer" userId="7a848602-1d8b-422d-87ae-df75cb5b8dfe" providerId="ADAL" clId="{56CDB3CE-FD8F-56B7-9D7B-639DEC5A9E70}" dt="2026-08-12T14:18:45.754" v="2486"/>
          <ac:spMkLst>
            <pc:docMk/>
            <pc:sldMk cId="421845522" sldId="314"/>
            <ac:spMk id="6" creationId="{A348FF78-1EDC-F603-52E7-1471571BF2FA}"/>
          </ac:spMkLst>
        </pc:spChg>
        <pc:spChg chg="mod">
          <ac:chgData name="Madeleine Singer" userId="7a848602-1d8b-422d-87ae-df75cb5b8dfe" providerId="ADAL" clId="{56CDB3CE-FD8F-56B7-9D7B-639DEC5A9E70}" dt="2026-08-12T14:18:45.754" v="2486"/>
          <ac:spMkLst>
            <pc:docMk/>
            <pc:sldMk cId="421845522" sldId="314"/>
            <ac:spMk id="7" creationId="{25F840A1-15D1-5013-6402-77C231565EF5}"/>
          </ac:spMkLst>
        </pc:spChg>
        <pc:spChg chg="mod">
          <ac:chgData name="Madeleine Singer" userId="7a848602-1d8b-422d-87ae-df75cb5b8dfe" providerId="ADAL" clId="{56CDB3CE-FD8F-56B7-9D7B-639DEC5A9E70}" dt="2026-08-12T14:18:45.754" v="2486"/>
          <ac:spMkLst>
            <pc:docMk/>
            <pc:sldMk cId="421845522" sldId="314"/>
            <ac:spMk id="8" creationId="{A741DCE0-1F39-B906-26B7-99221F4AAFB4}"/>
          </ac:spMkLst>
        </pc:spChg>
        <pc:spChg chg="mod">
          <ac:chgData name="Madeleine Singer" userId="7a848602-1d8b-422d-87ae-df75cb5b8dfe" providerId="ADAL" clId="{56CDB3CE-FD8F-56B7-9D7B-639DEC5A9E70}" dt="2026-08-12T14:18:45.754" v="2486"/>
          <ac:spMkLst>
            <pc:docMk/>
            <pc:sldMk cId="421845522" sldId="314"/>
            <ac:spMk id="9" creationId="{E03A0158-AC09-E4B8-FE02-983E4FD91302}"/>
          </ac:spMkLst>
        </pc:spChg>
        <pc:spChg chg="mod">
          <ac:chgData name="Madeleine Singer" userId="7a848602-1d8b-422d-87ae-df75cb5b8dfe" providerId="ADAL" clId="{56CDB3CE-FD8F-56B7-9D7B-639DEC5A9E70}" dt="2026-08-12T14:18:45.754" v="2486"/>
          <ac:spMkLst>
            <pc:docMk/>
            <pc:sldMk cId="421845522" sldId="314"/>
            <ac:spMk id="10" creationId="{ED733409-DFDA-1F88-AD0D-84033FCB1FAD}"/>
          </ac:spMkLst>
        </pc:spChg>
        <pc:grpChg chg="add mod">
          <ac:chgData name="Madeleine Singer" userId="7a848602-1d8b-422d-87ae-df75cb5b8dfe" providerId="ADAL" clId="{56CDB3CE-FD8F-56B7-9D7B-639DEC5A9E70}" dt="2026-08-12T14:18:51.060" v="2488" actId="1076"/>
          <ac:grpSpMkLst>
            <pc:docMk/>
            <pc:sldMk cId="421845522" sldId="314"/>
            <ac:grpSpMk id="4" creationId="{5C06471D-34E5-1249-0800-8208FBBFF418}"/>
          </ac:grpSpMkLst>
        </pc:grpChg>
      </pc:sldChg>
      <pc:sldChg chg="addSp delSp modSp add mod chgLayout">
        <pc:chgData name="Madeleine Singer" userId="7a848602-1d8b-422d-87ae-df75cb5b8dfe" providerId="ADAL" clId="{56CDB3CE-FD8F-56B7-9D7B-639DEC5A9E70}" dt="2026-08-12T14:40:17.216" v="4238" actId="478"/>
        <pc:sldMkLst>
          <pc:docMk/>
          <pc:sldMk cId="1970317577" sldId="314"/>
        </pc:sldMkLst>
        <pc:spChg chg="mod ord">
          <ac:chgData name="Madeleine Singer" userId="7a848602-1d8b-422d-87ae-df75cb5b8dfe" providerId="ADAL" clId="{56CDB3CE-FD8F-56B7-9D7B-639DEC5A9E70}" dt="2026-08-12T14:40:15.310" v="4237" actId="6264"/>
          <ac:spMkLst>
            <pc:docMk/>
            <pc:sldMk cId="1970317577" sldId="314"/>
            <ac:spMk id="2" creationId="{D51C1F70-23AD-C0AC-F8AD-10C6AAE31DD4}"/>
          </ac:spMkLst>
        </pc:spChg>
        <pc:spChg chg="del mod ord">
          <ac:chgData name="Madeleine Singer" userId="7a848602-1d8b-422d-87ae-df75cb5b8dfe" providerId="ADAL" clId="{56CDB3CE-FD8F-56B7-9D7B-639DEC5A9E70}" dt="2026-08-12T14:39:54.276" v="4222" actId="478"/>
          <ac:spMkLst>
            <pc:docMk/>
            <pc:sldMk cId="1970317577" sldId="314"/>
            <ac:spMk id="3" creationId="{D6E44DC5-8B22-CD28-57BD-873D3E4376E1}"/>
          </ac:spMkLst>
        </pc:spChg>
        <pc:spChg chg="del mod">
          <ac:chgData name="Madeleine Singer" userId="7a848602-1d8b-422d-87ae-df75cb5b8dfe" providerId="ADAL" clId="{56CDB3CE-FD8F-56B7-9D7B-639DEC5A9E70}" dt="2026-08-12T14:24:22.224" v="2832" actId="478"/>
          <ac:spMkLst>
            <pc:docMk/>
            <pc:sldMk cId="1970317577" sldId="314"/>
            <ac:spMk id="4" creationId="{F6DF26FA-1A9A-2433-AC7F-AB3F2A493A4F}"/>
          </ac:spMkLst>
        </pc:spChg>
        <pc:spChg chg="mod">
          <ac:chgData name="Madeleine Singer" userId="7a848602-1d8b-422d-87ae-df75cb5b8dfe" providerId="ADAL" clId="{56CDB3CE-FD8F-56B7-9D7B-639DEC5A9E70}" dt="2026-08-12T14:40:10.166" v="4228" actId="1076"/>
          <ac:spMkLst>
            <pc:docMk/>
            <pc:sldMk cId="1970317577" sldId="314"/>
            <ac:spMk id="5" creationId="{92815B94-154A-478D-7D6D-14B072040931}"/>
          </ac:spMkLst>
        </pc:spChg>
        <pc:spChg chg="add mod">
          <ac:chgData name="Madeleine Singer" userId="7a848602-1d8b-422d-87ae-df75cb5b8dfe" providerId="ADAL" clId="{56CDB3CE-FD8F-56B7-9D7B-639DEC5A9E70}" dt="2026-08-12T14:40:12.699" v="4236" actId="1036"/>
          <ac:spMkLst>
            <pc:docMk/>
            <pc:sldMk cId="1970317577" sldId="314"/>
            <ac:spMk id="6" creationId="{1F2135D6-9B0E-BD3A-C8C4-24C99FC67A63}"/>
          </ac:spMkLst>
        </pc:spChg>
        <pc:spChg chg="add del mod">
          <ac:chgData name="Madeleine Singer" userId="7a848602-1d8b-422d-87ae-df75cb5b8dfe" providerId="ADAL" clId="{56CDB3CE-FD8F-56B7-9D7B-639DEC5A9E70}" dt="2026-08-12T14:39:48.770" v="4218" actId="6264"/>
          <ac:spMkLst>
            <pc:docMk/>
            <pc:sldMk cId="1970317577" sldId="314"/>
            <ac:spMk id="7" creationId="{5A254982-FBA3-4CB8-07F1-9ABEC07BA089}"/>
          </ac:spMkLst>
        </pc:spChg>
        <pc:spChg chg="add del mod">
          <ac:chgData name="Madeleine Singer" userId="7a848602-1d8b-422d-87ae-df75cb5b8dfe" providerId="ADAL" clId="{56CDB3CE-FD8F-56B7-9D7B-639DEC5A9E70}" dt="2026-08-12T14:39:48.770" v="4218" actId="6264"/>
          <ac:spMkLst>
            <pc:docMk/>
            <pc:sldMk cId="1970317577" sldId="314"/>
            <ac:spMk id="8" creationId="{78317C82-16EB-2F5F-AA69-FAEFDC324C42}"/>
          </ac:spMkLst>
        </pc:spChg>
        <pc:spChg chg="add mod">
          <ac:chgData name="Madeleine Singer" userId="7a848602-1d8b-422d-87ae-df75cb5b8dfe" providerId="ADAL" clId="{56CDB3CE-FD8F-56B7-9D7B-639DEC5A9E70}" dt="2026-08-12T14:40:12.699" v="4236" actId="1036"/>
          <ac:spMkLst>
            <pc:docMk/>
            <pc:sldMk cId="1970317577" sldId="314"/>
            <ac:spMk id="9" creationId="{F0EF6EE0-AEDE-FF95-8CF8-E9DB91A212AD}"/>
          </ac:spMkLst>
        </pc:spChg>
        <pc:spChg chg="add del mod">
          <ac:chgData name="Madeleine Singer" userId="7a848602-1d8b-422d-87ae-df75cb5b8dfe" providerId="ADAL" clId="{56CDB3CE-FD8F-56B7-9D7B-639DEC5A9E70}" dt="2026-08-12T14:40:15.310" v="4237" actId="6264"/>
          <ac:spMkLst>
            <pc:docMk/>
            <pc:sldMk cId="1970317577" sldId="314"/>
            <ac:spMk id="10" creationId="{4F25D866-DFB4-6CEE-F524-A4CE9BE5DEB6}"/>
          </ac:spMkLst>
        </pc:spChg>
        <pc:spChg chg="add del mod ord">
          <ac:chgData name="Madeleine Singer" userId="7a848602-1d8b-422d-87ae-df75cb5b8dfe" providerId="ADAL" clId="{56CDB3CE-FD8F-56B7-9D7B-639DEC5A9E70}" dt="2026-08-12T14:40:17.216" v="4238" actId="478"/>
          <ac:spMkLst>
            <pc:docMk/>
            <pc:sldMk cId="1970317577" sldId="314"/>
            <ac:spMk id="11" creationId="{B866716E-E894-28C1-4CAE-CDE69B1FD1F2}"/>
          </ac:spMkLst>
        </pc:spChg>
      </pc:sldChg>
      <pc:sldChg chg="addSp delSp modSp add mod chgLayout">
        <pc:chgData name="Madeleine Singer" userId="7a848602-1d8b-422d-87ae-df75cb5b8dfe" providerId="ADAL" clId="{56CDB3CE-FD8F-56B7-9D7B-639DEC5A9E70}" dt="2026-08-12T14:40:25.494" v="4240" actId="478"/>
        <pc:sldMkLst>
          <pc:docMk/>
          <pc:sldMk cId="824092753" sldId="315"/>
        </pc:sldMkLst>
        <pc:spChg chg="del mod">
          <ac:chgData name="Madeleine Singer" userId="7a848602-1d8b-422d-87ae-df75cb5b8dfe" providerId="ADAL" clId="{56CDB3CE-FD8F-56B7-9D7B-639DEC5A9E70}" dt="2026-08-12T14:32:32.325" v="3874" actId="478"/>
          <ac:spMkLst>
            <pc:docMk/>
            <pc:sldMk cId="824092753" sldId="315"/>
            <ac:spMk id="2" creationId="{7D33E275-DF0E-8554-0008-3C50422AA19D}"/>
          </ac:spMkLst>
        </pc:spChg>
        <pc:spChg chg="del">
          <ac:chgData name="Madeleine Singer" userId="7a848602-1d8b-422d-87ae-df75cb5b8dfe" providerId="ADAL" clId="{56CDB3CE-FD8F-56B7-9D7B-639DEC5A9E70}" dt="2026-08-12T14:40:25.494" v="4240" actId="478"/>
          <ac:spMkLst>
            <pc:docMk/>
            <pc:sldMk cId="824092753" sldId="315"/>
            <ac:spMk id="3" creationId="{2A62C55F-46FC-9918-A828-DEE125B29365}"/>
          </ac:spMkLst>
        </pc:spChg>
        <pc:spChg chg="del">
          <ac:chgData name="Madeleine Singer" userId="7a848602-1d8b-422d-87ae-df75cb5b8dfe" providerId="ADAL" clId="{56CDB3CE-FD8F-56B7-9D7B-639DEC5A9E70}" dt="2026-08-12T14:40:25.494" v="4240" actId="478"/>
          <ac:spMkLst>
            <pc:docMk/>
            <pc:sldMk cId="824092753" sldId="315"/>
            <ac:spMk id="4" creationId="{F49DE4F3-907C-290D-2D65-129B09F406D8}"/>
          </ac:spMkLst>
        </pc:spChg>
        <pc:spChg chg="del">
          <ac:chgData name="Madeleine Singer" userId="7a848602-1d8b-422d-87ae-df75cb5b8dfe" providerId="ADAL" clId="{56CDB3CE-FD8F-56B7-9D7B-639DEC5A9E70}" dt="2026-08-12T14:28:46.106" v="3327" actId="478"/>
          <ac:spMkLst>
            <pc:docMk/>
            <pc:sldMk cId="824092753" sldId="315"/>
            <ac:spMk id="5" creationId="{B281C380-92F7-F36C-7AAD-68EBAF183115}"/>
          </ac:spMkLst>
        </pc:spChg>
        <pc:spChg chg="del">
          <ac:chgData name="Madeleine Singer" userId="7a848602-1d8b-422d-87ae-df75cb5b8dfe" providerId="ADAL" clId="{56CDB3CE-FD8F-56B7-9D7B-639DEC5A9E70}" dt="2026-08-12T14:28:46.106" v="3327" actId="478"/>
          <ac:spMkLst>
            <pc:docMk/>
            <pc:sldMk cId="824092753" sldId="315"/>
            <ac:spMk id="6" creationId="{67EDEA1F-D971-219D-2132-F621BAD33818}"/>
          </ac:spMkLst>
        </pc:spChg>
        <pc:spChg chg="add mod ord">
          <ac:chgData name="Madeleine Singer" userId="7a848602-1d8b-422d-87ae-df75cb5b8dfe" providerId="ADAL" clId="{56CDB3CE-FD8F-56B7-9D7B-639DEC5A9E70}" dt="2026-08-12T14:32:39.243" v="3877" actId="403"/>
          <ac:spMkLst>
            <pc:docMk/>
            <pc:sldMk cId="824092753" sldId="315"/>
            <ac:spMk id="8" creationId="{C66D7528-B230-BB57-9A8D-BB88BC93DEA2}"/>
          </ac:spMkLst>
        </pc:spChg>
        <pc:spChg chg="del">
          <ac:chgData name="Madeleine Singer" userId="7a848602-1d8b-422d-87ae-df75cb5b8dfe" providerId="ADAL" clId="{56CDB3CE-FD8F-56B7-9D7B-639DEC5A9E70}" dt="2026-08-12T14:28:40.173" v="3326" actId="478"/>
          <ac:spMkLst>
            <pc:docMk/>
            <pc:sldMk cId="824092753" sldId="315"/>
            <ac:spMk id="9" creationId="{B81E0A91-993B-01A0-36E2-D73CE1944841}"/>
          </ac:spMkLst>
        </pc:spChg>
        <pc:spChg chg="add del mod">
          <ac:chgData name="Madeleine Singer" userId="7a848602-1d8b-422d-87ae-df75cb5b8dfe" providerId="ADAL" clId="{56CDB3CE-FD8F-56B7-9D7B-639DEC5A9E70}" dt="2026-08-12T14:32:35.202" v="3875" actId="6264"/>
          <ac:spMkLst>
            <pc:docMk/>
            <pc:sldMk cId="824092753" sldId="315"/>
            <ac:spMk id="10" creationId="{1ED99988-82CF-FC3F-D886-63417110D8CB}"/>
          </ac:spMkLst>
        </pc:spChg>
        <pc:spChg chg="del">
          <ac:chgData name="Madeleine Singer" userId="7a848602-1d8b-422d-87ae-df75cb5b8dfe" providerId="ADAL" clId="{56CDB3CE-FD8F-56B7-9D7B-639DEC5A9E70}" dt="2026-08-12T14:40:23.450" v="4239" actId="478"/>
          <ac:spMkLst>
            <pc:docMk/>
            <pc:sldMk cId="824092753" sldId="315"/>
            <ac:spMk id="11" creationId="{1FE61098-AEBE-2E1F-C610-2C0C2A0B6B77}"/>
          </ac:spMkLst>
        </pc:spChg>
        <pc:spChg chg="add mod ord">
          <ac:chgData name="Madeleine Singer" userId="7a848602-1d8b-422d-87ae-df75cb5b8dfe" providerId="ADAL" clId="{56CDB3CE-FD8F-56B7-9D7B-639DEC5A9E70}" dt="2026-08-12T14:32:36.133" v="3876"/>
          <ac:spMkLst>
            <pc:docMk/>
            <pc:sldMk cId="824092753" sldId="315"/>
            <ac:spMk id="12" creationId="{503E8C4B-CD6E-961F-5EA2-DAA6CF992E43}"/>
          </ac:spMkLst>
        </pc:spChg>
        <pc:spChg chg="del">
          <ac:chgData name="Madeleine Singer" userId="7a848602-1d8b-422d-87ae-df75cb5b8dfe" providerId="ADAL" clId="{56CDB3CE-FD8F-56B7-9D7B-639DEC5A9E70}" dt="2026-08-12T14:28:40.173" v="3326" actId="478"/>
          <ac:spMkLst>
            <pc:docMk/>
            <pc:sldMk cId="824092753" sldId="315"/>
            <ac:spMk id="13" creationId="{A4123021-6E9D-76F0-F37F-49A0F55D9DA4}"/>
          </ac:spMkLst>
        </pc:spChg>
        <pc:spChg chg="del">
          <ac:chgData name="Madeleine Singer" userId="7a848602-1d8b-422d-87ae-df75cb5b8dfe" providerId="ADAL" clId="{56CDB3CE-FD8F-56B7-9D7B-639DEC5A9E70}" dt="2026-08-12T14:28:40.173" v="3326" actId="478"/>
          <ac:spMkLst>
            <pc:docMk/>
            <pc:sldMk cId="824092753" sldId="315"/>
            <ac:spMk id="15" creationId="{14E48CA5-CB30-0276-937B-C724BC780D61}"/>
          </ac:spMkLst>
        </pc:spChg>
        <pc:spChg chg="del">
          <ac:chgData name="Madeleine Singer" userId="7a848602-1d8b-422d-87ae-df75cb5b8dfe" providerId="ADAL" clId="{56CDB3CE-FD8F-56B7-9D7B-639DEC5A9E70}" dt="2026-08-12T14:28:40.173" v="3326" actId="478"/>
          <ac:spMkLst>
            <pc:docMk/>
            <pc:sldMk cId="824092753" sldId="315"/>
            <ac:spMk id="16" creationId="{EE1BC850-1708-7896-789E-2B02D416C355}"/>
          </ac:spMkLst>
        </pc:spChg>
        <pc:spChg chg="del">
          <ac:chgData name="Madeleine Singer" userId="7a848602-1d8b-422d-87ae-df75cb5b8dfe" providerId="ADAL" clId="{56CDB3CE-FD8F-56B7-9D7B-639DEC5A9E70}" dt="2026-08-12T14:40:23.450" v="4239" actId="478"/>
          <ac:spMkLst>
            <pc:docMk/>
            <pc:sldMk cId="824092753" sldId="315"/>
            <ac:spMk id="18" creationId="{14973F95-7555-A6C3-B38D-E18CFCEFFB89}"/>
          </ac:spMkLst>
        </pc:spChg>
        <pc:spChg chg="del">
          <ac:chgData name="Madeleine Singer" userId="7a848602-1d8b-422d-87ae-df75cb5b8dfe" providerId="ADAL" clId="{56CDB3CE-FD8F-56B7-9D7B-639DEC5A9E70}" dt="2026-08-12T14:40:23.450" v="4239" actId="478"/>
          <ac:spMkLst>
            <pc:docMk/>
            <pc:sldMk cId="824092753" sldId="315"/>
            <ac:spMk id="19" creationId="{05783E94-6C11-B650-3BB0-4298C3DF9646}"/>
          </ac:spMkLst>
        </pc:spChg>
      </pc:sldChg>
      <pc:sldChg chg="del">
        <pc:chgData name="Madeleine Singer" userId="7a848602-1d8b-422d-87ae-df75cb5b8dfe" providerId="ADAL" clId="{56CDB3CE-FD8F-56B7-9D7B-639DEC5A9E70}" dt="2026-08-12T13:27:16.094" v="103" actId="2696"/>
        <pc:sldMkLst>
          <pc:docMk/>
          <pc:sldMk cId="1884627780" sldId="330"/>
        </pc:sldMkLst>
      </pc:sldChg>
      <pc:sldChg chg="del">
        <pc:chgData name="Madeleine Singer" userId="7a848602-1d8b-422d-87ae-df75cb5b8dfe" providerId="ADAL" clId="{56CDB3CE-FD8F-56B7-9D7B-639DEC5A9E70}" dt="2026-08-12T13:27:16.070" v="102" actId="2696"/>
        <pc:sldMkLst>
          <pc:docMk/>
          <pc:sldMk cId="600432796" sldId="33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53C8B1-CFC4-CD43-82BA-E1C283E16D87}" type="datetimeFigureOut">
              <a:rPr lang="en-US" smtClean="0"/>
              <a:t>8/12/26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07423-F30A-DB43-A5C5-9EFFC58DE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99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07423-F30A-DB43-A5C5-9EFFC58DE8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511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07423-F30A-DB43-A5C5-9EFFC58DE8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593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AA1B4-3871-E45C-953D-03B06B3E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1404DA-86BF-8881-5156-25856C43C1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0BCD5B-6E4D-A6FF-C654-DC6DBF608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D2E03A-B362-BD7A-10E8-7F9CDACFDC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07423-F30A-DB43-A5C5-9EFFC58DE8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98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66DE1-2D05-2493-D103-863517191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CDA57D-1A71-26A7-CCFA-F09552B236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2207DE-630B-4272-AFE3-1D3476148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3766BE-1073-D7D5-4CD6-A99A089F93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07423-F30A-DB43-A5C5-9EFFC58DE8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56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6357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29503" y="6390581"/>
            <a:ext cx="1204572" cy="404614"/>
          </a:xfrm>
          <a:prstGeom prst="rect">
            <a:avLst/>
          </a:prstGeom>
        </p:spPr>
        <p:txBody>
          <a:bodyPr/>
          <a:lstStyle/>
          <a:p>
            <a:fld id="{87DE6118-2437-4B30-8E3C-4D2BE6020583}" type="datetimeFigureOut">
              <a:rPr lang="en-US" dirty="0"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30160" y="6358386"/>
            <a:ext cx="3078394" cy="40461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29503" y="6390581"/>
            <a:ext cx="1204572" cy="404614"/>
          </a:xfrm>
          <a:prstGeom prst="rect">
            <a:avLst/>
          </a:prstGeom>
        </p:spPr>
        <p:txBody>
          <a:bodyPr/>
          <a:lstStyle/>
          <a:p>
            <a:fld id="{87DE6118-2437-4B30-8E3C-4D2BE6020583}" type="datetimeFigureOut">
              <a:rPr lang="en-US" dirty="0"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30160" y="6358386"/>
            <a:ext cx="3078394" cy="40461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34637" y="6334635"/>
            <a:ext cx="1596292" cy="404614"/>
          </a:xfrm>
        </p:spPr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77996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94012" y="6394011"/>
            <a:ext cx="1596292" cy="404614"/>
          </a:xfrm>
        </p:spPr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46513" y="6394011"/>
            <a:ext cx="1596292" cy="404614"/>
          </a:xfrm>
        </p:spPr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446513" y="6448301"/>
            <a:ext cx="1596292" cy="350324"/>
          </a:xfrm>
        </p:spPr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0263" y="6394011"/>
            <a:ext cx="1596292" cy="404614"/>
          </a:xfrm>
        </p:spPr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22130" y="6394011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gradFill>
            <a:gsLst>
              <a:gs pos="0">
                <a:srgbClr val="0FB7D4"/>
              </a:gs>
              <a:gs pos="100000">
                <a:srgbClr val="E6317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AD72C5-A470-9B5C-6F2B-2A3E5D0A7F7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71724" y="6338526"/>
            <a:ext cx="2245360" cy="4007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5B12F-535E-B226-3B1A-3B2284135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Visit Salt Lake City | Utah.com">
            <a:extLst>
              <a:ext uri="{FF2B5EF4-FFF2-40B4-BE49-F238E27FC236}">
                <a16:creationId xmlns:a16="http://schemas.microsoft.com/office/drawing/2014/main" id="{B3FBEB27-95E2-6C90-550E-58FC055D0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3"/>
            <a:ext cx="12198804" cy="724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902DD4-0BCD-3258-B35D-2B2CE89FBF95}"/>
              </a:ext>
            </a:extLst>
          </p:cNvPr>
          <p:cNvSpPr/>
          <p:nvPr/>
        </p:nvSpPr>
        <p:spPr>
          <a:xfrm>
            <a:off x="0" y="22475"/>
            <a:ext cx="12192000" cy="7241458"/>
          </a:xfrm>
          <a:prstGeom prst="rect">
            <a:avLst/>
          </a:prstGeom>
          <a:solidFill>
            <a:srgbClr val="2D2E92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F213B3-11FF-AB0D-D298-214C16294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338" y="2499759"/>
            <a:ext cx="12196692" cy="179728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chemeClr val="bg1"/>
                </a:solidFill>
                <a:latin typeface="Montserrat Black"/>
              </a:rPr>
              <a:t>RAD Blend Summary &amp; comparison</a:t>
            </a:r>
            <a:endParaRPr lang="en-US" sz="5400" b="1" dirty="0">
              <a:solidFill>
                <a:schemeClr val="bg1"/>
              </a:solidFill>
              <a:latin typeface="Montserrat Black" pitchFamily="2" charset="77"/>
            </a:endParaRPr>
          </a:p>
        </p:txBody>
      </p:sp>
      <p:sp>
        <p:nvSpPr>
          <p:cNvPr id="41" name="Rectangle 40" title="Side bar">
            <a:extLst>
              <a:ext uri="{FF2B5EF4-FFF2-40B4-BE49-F238E27FC236}">
                <a16:creationId xmlns:a16="http://schemas.microsoft.com/office/drawing/2014/main" id="{60479A14-AFC9-F107-75A9-04186F354C67}"/>
              </a:ext>
            </a:extLst>
          </p:cNvPr>
          <p:cNvSpPr/>
          <p:nvPr/>
        </p:nvSpPr>
        <p:spPr>
          <a:xfrm rot="10800000" flipH="1">
            <a:off x="-1818" y="6688675"/>
            <a:ext cx="213427" cy="442257"/>
          </a:xfrm>
          <a:prstGeom prst="rect">
            <a:avLst/>
          </a:prstGeom>
          <a:gradFill>
            <a:gsLst>
              <a:gs pos="0">
                <a:srgbClr val="0FB7D4"/>
              </a:gs>
              <a:gs pos="100000">
                <a:srgbClr val="E6317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1AB358-C48F-D746-F8AF-6304DC3CB77F}"/>
              </a:ext>
            </a:extLst>
          </p:cNvPr>
          <p:cNvSpPr txBox="1"/>
          <p:nvPr/>
        </p:nvSpPr>
        <p:spPr>
          <a:xfrm rot="2476792">
            <a:off x="9332431" y="850035"/>
            <a:ext cx="2204686" cy="2204686"/>
          </a:xfrm>
          <a:prstGeom prst="rect">
            <a:avLst/>
          </a:prstGeom>
          <a:noFill/>
        </p:spPr>
        <p:txBody>
          <a:bodyPr wrap="square" rtlCol="0">
            <a:prstTxWarp prst="textCircle">
              <a:avLst>
                <a:gd name="adj" fmla="val 10837775"/>
              </a:avLst>
            </a:prstTxWarp>
            <a:spAutoFit/>
          </a:bodyPr>
          <a:lstStyle/>
          <a:p>
            <a:r>
              <a:rPr lang="en-US" sz="2800" spc="1600" dirty="0">
                <a:solidFill>
                  <a:schemeClr val="bg1"/>
                </a:solidFill>
                <a:latin typeface="Montserrat" pitchFamily="2" charset="77"/>
              </a:rPr>
              <a:t>AUGUST 2026</a:t>
            </a:r>
            <a:endParaRPr lang="en-US" sz="7200" spc="1600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0D1C007D-9D22-0709-CA6B-A13DFC599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0007" y="6556971"/>
            <a:ext cx="2308322" cy="573961"/>
          </a:xfrm>
          <a:prstGeom prst="rect">
            <a:avLst/>
          </a:prstGeom>
        </p:spPr>
      </p:pic>
      <p:sp>
        <p:nvSpPr>
          <p:cNvPr id="40" name="Rectangle 39" title="Side bar">
            <a:extLst>
              <a:ext uri="{FF2B5EF4-FFF2-40B4-BE49-F238E27FC236}">
                <a16:creationId xmlns:a16="http://schemas.microsoft.com/office/drawing/2014/main" id="{800742F5-456C-81C4-A3E0-E071157C9E58}"/>
              </a:ext>
            </a:extLst>
          </p:cNvPr>
          <p:cNvSpPr/>
          <p:nvPr/>
        </p:nvSpPr>
        <p:spPr>
          <a:xfrm rot="5400000">
            <a:off x="5995554" y="-5988628"/>
            <a:ext cx="200892" cy="12192000"/>
          </a:xfrm>
          <a:prstGeom prst="rect">
            <a:avLst/>
          </a:prstGeom>
          <a:gradFill>
            <a:gsLst>
              <a:gs pos="0">
                <a:srgbClr val="0FB7D4"/>
              </a:gs>
              <a:gs pos="100000">
                <a:srgbClr val="E6317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A1E93FB1-2BB0-7602-DE67-9EF91A8428F6}"/>
              </a:ext>
            </a:extLst>
          </p:cNvPr>
          <p:cNvSpPr/>
          <p:nvPr/>
        </p:nvSpPr>
        <p:spPr>
          <a:xfrm>
            <a:off x="211609" y="4968171"/>
            <a:ext cx="294707" cy="294707"/>
          </a:xfrm>
          <a:prstGeom prst="ellips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7955B53-7574-D8E8-683F-58DDCF9E9740}"/>
              </a:ext>
            </a:extLst>
          </p:cNvPr>
          <p:cNvSpPr/>
          <p:nvPr/>
        </p:nvSpPr>
        <p:spPr>
          <a:xfrm>
            <a:off x="689307" y="4968171"/>
            <a:ext cx="294707" cy="294707"/>
          </a:xfrm>
          <a:prstGeom prst="ellipse">
            <a:avLst/>
          </a:prstGeom>
          <a:solidFill>
            <a:srgbClr val="0FB7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5F5AA6A-6F3A-D786-9B23-C09429E40B3B}"/>
              </a:ext>
            </a:extLst>
          </p:cNvPr>
          <p:cNvSpPr/>
          <p:nvPr/>
        </p:nvSpPr>
        <p:spPr>
          <a:xfrm>
            <a:off x="1167005" y="4968171"/>
            <a:ext cx="294707" cy="294707"/>
          </a:xfrm>
          <a:prstGeom prst="ellipse">
            <a:avLst/>
          </a:prstGeom>
          <a:solidFill>
            <a:srgbClr val="E63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806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E3444-2753-961A-7379-DFDDCE891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981" y="520810"/>
            <a:ext cx="9601200" cy="683218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Contents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B93B352-6E3F-3256-81D5-B735BFF3B9E6}"/>
              </a:ext>
            </a:extLst>
          </p:cNvPr>
          <p:cNvSpPr/>
          <p:nvPr/>
        </p:nvSpPr>
        <p:spPr>
          <a:xfrm>
            <a:off x="10382956" y="191990"/>
            <a:ext cx="294707" cy="294707"/>
          </a:xfrm>
          <a:prstGeom prst="ellips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C702462-EECA-0F32-332E-0D4F3BC943C5}"/>
              </a:ext>
            </a:extLst>
          </p:cNvPr>
          <p:cNvSpPr/>
          <p:nvPr/>
        </p:nvSpPr>
        <p:spPr>
          <a:xfrm>
            <a:off x="10916074" y="191990"/>
            <a:ext cx="294707" cy="294707"/>
          </a:xfrm>
          <a:prstGeom prst="ellipse">
            <a:avLst/>
          </a:prstGeom>
          <a:solidFill>
            <a:srgbClr val="0FB7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05BB12F-9F76-5E65-5839-07A6640BC4CD}"/>
              </a:ext>
            </a:extLst>
          </p:cNvPr>
          <p:cNvSpPr/>
          <p:nvPr/>
        </p:nvSpPr>
        <p:spPr>
          <a:xfrm>
            <a:off x="11449192" y="191990"/>
            <a:ext cx="294707" cy="294707"/>
          </a:xfrm>
          <a:prstGeom prst="ellipse">
            <a:avLst/>
          </a:prstGeom>
          <a:solidFill>
            <a:srgbClr val="E63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7E4D1E0-0304-4BBE-2F8C-3BF33B963637}"/>
              </a:ext>
            </a:extLst>
          </p:cNvPr>
          <p:cNvSpPr/>
          <p:nvPr/>
        </p:nvSpPr>
        <p:spPr>
          <a:xfrm>
            <a:off x="1102080" y="1700449"/>
            <a:ext cx="9526101" cy="529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7584E76-8BAD-39BC-D8BC-00D5C77833AE}"/>
              </a:ext>
            </a:extLst>
          </p:cNvPr>
          <p:cNvSpPr/>
          <p:nvPr/>
        </p:nvSpPr>
        <p:spPr>
          <a:xfrm>
            <a:off x="1102080" y="2498029"/>
            <a:ext cx="9526101" cy="529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6F3129F-D6F1-F945-6959-B3A3F56A0B8B}"/>
              </a:ext>
            </a:extLst>
          </p:cNvPr>
          <p:cNvSpPr/>
          <p:nvPr/>
        </p:nvSpPr>
        <p:spPr>
          <a:xfrm>
            <a:off x="1102080" y="3605570"/>
            <a:ext cx="9526101" cy="529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A73DA20-1574-FC77-FE9C-C6C1A8A8BE6D}"/>
              </a:ext>
            </a:extLst>
          </p:cNvPr>
          <p:cNvSpPr/>
          <p:nvPr/>
        </p:nvSpPr>
        <p:spPr>
          <a:xfrm>
            <a:off x="1102080" y="4558130"/>
            <a:ext cx="9526101" cy="529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496065-21D2-83A4-2B9A-A4C110BDF80D}"/>
              </a:ext>
            </a:extLst>
          </p:cNvPr>
          <p:cNvGrpSpPr/>
          <p:nvPr/>
        </p:nvGrpSpPr>
        <p:grpSpPr>
          <a:xfrm>
            <a:off x="1465144" y="1390489"/>
            <a:ext cx="7409035" cy="619920"/>
            <a:chOff x="1178275" y="1390489"/>
            <a:chExt cx="7409035" cy="61992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4E48756-FF50-3533-B53C-FC3935C65FF1}"/>
                </a:ext>
              </a:extLst>
            </p:cNvPr>
            <p:cNvSpPr/>
            <p:nvPr/>
          </p:nvSpPr>
          <p:spPr>
            <a:xfrm>
              <a:off x="1919040" y="1390489"/>
              <a:ext cx="6668270" cy="619920"/>
            </a:xfrm>
            <a:custGeom>
              <a:avLst/>
              <a:gdLst>
                <a:gd name="csX0" fmla="*/ 0 w 6668270"/>
                <a:gd name="csY0" fmla="*/ 103322 h 619920"/>
                <a:gd name="csX1" fmla="*/ 103322 w 6668270"/>
                <a:gd name="csY1" fmla="*/ 0 h 619920"/>
                <a:gd name="csX2" fmla="*/ 6564948 w 6668270"/>
                <a:gd name="csY2" fmla="*/ 0 h 619920"/>
                <a:gd name="csX3" fmla="*/ 6668270 w 6668270"/>
                <a:gd name="csY3" fmla="*/ 103322 h 619920"/>
                <a:gd name="csX4" fmla="*/ 6668270 w 6668270"/>
                <a:gd name="csY4" fmla="*/ 516598 h 619920"/>
                <a:gd name="csX5" fmla="*/ 6564948 w 6668270"/>
                <a:gd name="csY5" fmla="*/ 619920 h 619920"/>
                <a:gd name="csX6" fmla="*/ 103322 w 6668270"/>
                <a:gd name="csY6" fmla="*/ 619920 h 619920"/>
                <a:gd name="csX7" fmla="*/ 0 w 6668270"/>
                <a:gd name="csY7" fmla="*/ 516598 h 619920"/>
                <a:gd name="csX8" fmla="*/ 0 w 6668270"/>
                <a:gd name="csY8" fmla="*/ 103322 h 619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6668270" h="619920">
                  <a:moveTo>
                    <a:pt x="0" y="103322"/>
                  </a:moveTo>
                  <a:cubicBezTo>
                    <a:pt x="0" y="46259"/>
                    <a:pt x="46259" y="0"/>
                    <a:pt x="103322" y="0"/>
                  </a:cubicBezTo>
                  <a:lnTo>
                    <a:pt x="6564948" y="0"/>
                  </a:lnTo>
                  <a:cubicBezTo>
                    <a:pt x="6622011" y="0"/>
                    <a:pt x="6668270" y="46259"/>
                    <a:pt x="6668270" y="103322"/>
                  </a:cubicBezTo>
                  <a:lnTo>
                    <a:pt x="6668270" y="516598"/>
                  </a:lnTo>
                  <a:cubicBezTo>
                    <a:pt x="6668270" y="573661"/>
                    <a:pt x="6622011" y="619920"/>
                    <a:pt x="6564948" y="619920"/>
                  </a:cubicBezTo>
                  <a:lnTo>
                    <a:pt x="103322" y="619920"/>
                  </a:lnTo>
                  <a:cubicBezTo>
                    <a:pt x="46259" y="619920"/>
                    <a:pt x="0" y="573661"/>
                    <a:pt x="0" y="516598"/>
                  </a:cubicBezTo>
                  <a:lnTo>
                    <a:pt x="0" y="10332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5400">
              <a:solidFill>
                <a:srgbClr val="E6317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2307" tIns="30262" rIns="282307" bIns="30262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solidFill>
                    <a:sysClr val="windowText" lastClr="000000"/>
                  </a:solidFill>
                </a:rPr>
                <a:t>Overview of Programs</a:t>
              </a:r>
            </a:p>
          </p:txBody>
        </p:sp>
        <p:sp>
          <p:nvSpPr>
            <p:cNvPr id="8" name="Triangle 7">
              <a:extLst>
                <a:ext uri="{FF2B5EF4-FFF2-40B4-BE49-F238E27FC236}">
                  <a16:creationId xmlns:a16="http://schemas.microsoft.com/office/drawing/2014/main" id="{08C0550A-CA5A-3D0A-A952-6F8159DBA969}"/>
                </a:ext>
              </a:extLst>
            </p:cNvPr>
            <p:cNvSpPr/>
            <p:nvPr/>
          </p:nvSpPr>
          <p:spPr>
            <a:xfrm rot="5400000" flipH="1">
              <a:off x="1142467" y="1524264"/>
              <a:ext cx="423987" cy="352371"/>
            </a:xfrm>
            <a:prstGeom prst="triangle">
              <a:avLst/>
            </a:prstGeom>
            <a:solidFill>
              <a:srgbClr val="E6317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D1AE1CF-834E-D720-C15F-D695A9FE4A09}"/>
              </a:ext>
            </a:extLst>
          </p:cNvPr>
          <p:cNvGrpSpPr/>
          <p:nvPr/>
        </p:nvGrpSpPr>
        <p:grpSpPr>
          <a:xfrm>
            <a:off x="1465144" y="2323337"/>
            <a:ext cx="7409035" cy="619920"/>
            <a:chOff x="1178275" y="2452669"/>
            <a:chExt cx="7409035" cy="619920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37568F8-2569-3948-9C51-17A0428985D1}"/>
                </a:ext>
              </a:extLst>
            </p:cNvPr>
            <p:cNvSpPr/>
            <p:nvPr/>
          </p:nvSpPr>
          <p:spPr>
            <a:xfrm>
              <a:off x="1919040" y="2452669"/>
              <a:ext cx="6668270" cy="619920"/>
            </a:xfrm>
            <a:custGeom>
              <a:avLst/>
              <a:gdLst>
                <a:gd name="csX0" fmla="*/ 0 w 6668270"/>
                <a:gd name="csY0" fmla="*/ 103322 h 619920"/>
                <a:gd name="csX1" fmla="*/ 103322 w 6668270"/>
                <a:gd name="csY1" fmla="*/ 0 h 619920"/>
                <a:gd name="csX2" fmla="*/ 6564948 w 6668270"/>
                <a:gd name="csY2" fmla="*/ 0 h 619920"/>
                <a:gd name="csX3" fmla="*/ 6668270 w 6668270"/>
                <a:gd name="csY3" fmla="*/ 103322 h 619920"/>
                <a:gd name="csX4" fmla="*/ 6668270 w 6668270"/>
                <a:gd name="csY4" fmla="*/ 516598 h 619920"/>
                <a:gd name="csX5" fmla="*/ 6564948 w 6668270"/>
                <a:gd name="csY5" fmla="*/ 619920 h 619920"/>
                <a:gd name="csX6" fmla="*/ 103322 w 6668270"/>
                <a:gd name="csY6" fmla="*/ 619920 h 619920"/>
                <a:gd name="csX7" fmla="*/ 0 w 6668270"/>
                <a:gd name="csY7" fmla="*/ 516598 h 619920"/>
                <a:gd name="csX8" fmla="*/ 0 w 6668270"/>
                <a:gd name="csY8" fmla="*/ 103322 h 619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6668270" h="619920">
                  <a:moveTo>
                    <a:pt x="0" y="103322"/>
                  </a:moveTo>
                  <a:cubicBezTo>
                    <a:pt x="0" y="46259"/>
                    <a:pt x="46259" y="0"/>
                    <a:pt x="103322" y="0"/>
                  </a:cubicBezTo>
                  <a:lnTo>
                    <a:pt x="6564948" y="0"/>
                  </a:lnTo>
                  <a:cubicBezTo>
                    <a:pt x="6622011" y="0"/>
                    <a:pt x="6668270" y="46259"/>
                    <a:pt x="6668270" y="103322"/>
                  </a:cubicBezTo>
                  <a:lnTo>
                    <a:pt x="6668270" y="516598"/>
                  </a:lnTo>
                  <a:cubicBezTo>
                    <a:pt x="6668270" y="573661"/>
                    <a:pt x="6622011" y="619920"/>
                    <a:pt x="6564948" y="619920"/>
                  </a:cubicBezTo>
                  <a:lnTo>
                    <a:pt x="103322" y="619920"/>
                  </a:lnTo>
                  <a:cubicBezTo>
                    <a:pt x="46259" y="619920"/>
                    <a:pt x="0" y="573661"/>
                    <a:pt x="0" y="516598"/>
                  </a:cubicBezTo>
                  <a:lnTo>
                    <a:pt x="0" y="10332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5400">
              <a:solidFill>
                <a:srgbClr val="E6317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2307" tIns="30262" rIns="282307" bIns="30262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solidFill>
                    <a:sysClr val="windowText" lastClr="000000"/>
                  </a:solidFill>
                </a:rPr>
                <a:t>Changes from RAD to RAD Blend</a:t>
              </a:r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2E5F29E7-E2E7-A8DD-A42D-4FBCFF0EE72E}"/>
                </a:ext>
              </a:extLst>
            </p:cNvPr>
            <p:cNvSpPr/>
            <p:nvPr/>
          </p:nvSpPr>
          <p:spPr>
            <a:xfrm rot="5400000" flipH="1">
              <a:off x="1142467" y="2666003"/>
              <a:ext cx="423987" cy="352371"/>
            </a:xfrm>
            <a:prstGeom prst="triangle">
              <a:avLst/>
            </a:prstGeom>
            <a:solidFill>
              <a:srgbClr val="E6317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5E2E9F-0B58-1F91-22D6-347003204E0E}"/>
              </a:ext>
            </a:extLst>
          </p:cNvPr>
          <p:cNvGrpSpPr/>
          <p:nvPr/>
        </p:nvGrpSpPr>
        <p:grpSpPr>
          <a:xfrm>
            <a:off x="1465144" y="3256185"/>
            <a:ext cx="7409035" cy="619920"/>
            <a:chOff x="1178275" y="3437019"/>
            <a:chExt cx="7409035" cy="619920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F864322-03CB-73DB-ED80-5E199F7F1441}"/>
                </a:ext>
              </a:extLst>
            </p:cNvPr>
            <p:cNvSpPr/>
            <p:nvPr/>
          </p:nvSpPr>
          <p:spPr>
            <a:xfrm>
              <a:off x="1919040" y="3437019"/>
              <a:ext cx="6668270" cy="619920"/>
            </a:xfrm>
            <a:custGeom>
              <a:avLst/>
              <a:gdLst>
                <a:gd name="csX0" fmla="*/ 0 w 6668270"/>
                <a:gd name="csY0" fmla="*/ 103322 h 619920"/>
                <a:gd name="csX1" fmla="*/ 103322 w 6668270"/>
                <a:gd name="csY1" fmla="*/ 0 h 619920"/>
                <a:gd name="csX2" fmla="*/ 6564948 w 6668270"/>
                <a:gd name="csY2" fmla="*/ 0 h 619920"/>
                <a:gd name="csX3" fmla="*/ 6668270 w 6668270"/>
                <a:gd name="csY3" fmla="*/ 103322 h 619920"/>
                <a:gd name="csX4" fmla="*/ 6668270 w 6668270"/>
                <a:gd name="csY4" fmla="*/ 516598 h 619920"/>
                <a:gd name="csX5" fmla="*/ 6564948 w 6668270"/>
                <a:gd name="csY5" fmla="*/ 619920 h 619920"/>
                <a:gd name="csX6" fmla="*/ 103322 w 6668270"/>
                <a:gd name="csY6" fmla="*/ 619920 h 619920"/>
                <a:gd name="csX7" fmla="*/ 0 w 6668270"/>
                <a:gd name="csY7" fmla="*/ 516598 h 619920"/>
                <a:gd name="csX8" fmla="*/ 0 w 6668270"/>
                <a:gd name="csY8" fmla="*/ 103322 h 619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6668270" h="619920">
                  <a:moveTo>
                    <a:pt x="0" y="103322"/>
                  </a:moveTo>
                  <a:cubicBezTo>
                    <a:pt x="0" y="46259"/>
                    <a:pt x="46259" y="0"/>
                    <a:pt x="103322" y="0"/>
                  </a:cubicBezTo>
                  <a:lnTo>
                    <a:pt x="6564948" y="0"/>
                  </a:lnTo>
                  <a:cubicBezTo>
                    <a:pt x="6622011" y="0"/>
                    <a:pt x="6668270" y="46259"/>
                    <a:pt x="6668270" y="103322"/>
                  </a:cubicBezTo>
                  <a:lnTo>
                    <a:pt x="6668270" y="516598"/>
                  </a:lnTo>
                  <a:cubicBezTo>
                    <a:pt x="6668270" y="573661"/>
                    <a:pt x="6622011" y="619920"/>
                    <a:pt x="6564948" y="619920"/>
                  </a:cubicBezTo>
                  <a:lnTo>
                    <a:pt x="103322" y="619920"/>
                  </a:lnTo>
                  <a:cubicBezTo>
                    <a:pt x="46259" y="619920"/>
                    <a:pt x="0" y="573661"/>
                    <a:pt x="0" y="516598"/>
                  </a:cubicBezTo>
                  <a:lnTo>
                    <a:pt x="0" y="10332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5400">
              <a:solidFill>
                <a:srgbClr val="E6317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2307" tIns="30262" rIns="282307" bIns="30262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solidFill>
                    <a:sysClr val="windowText" lastClr="000000"/>
                  </a:solidFill>
                </a:rPr>
                <a:t>Resident Rights Under RAD </a:t>
              </a:r>
            </a:p>
          </p:txBody>
        </p:sp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3C9DF737-2C1F-6B5D-682D-EAF31DB850F0}"/>
                </a:ext>
              </a:extLst>
            </p:cNvPr>
            <p:cNvSpPr/>
            <p:nvPr/>
          </p:nvSpPr>
          <p:spPr>
            <a:xfrm rot="5400000" flipH="1">
              <a:off x="1142467" y="3570794"/>
              <a:ext cx="423987" cy="352371"/>
            </a:xfrm>
            <a:prstGeom prst="triangle">
              <a:avLst/>
            </a:prstGeom>
            <a:solidFill>
              <a:srgbClr val="E6317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AF4CA7D-D84E-9464-FDAE-408944361F08}"/>
              </a:ext>
            </a:extLst>
          </p:cNvPr>
          <p:cNvGrpSpPr/>
          <p:nvPr/>
        </p:nvGrpSpPr>
        <p:grpSpPr>
          <a:xfrm>
            <a:off x="1465144" y="4189033"/>
            <a:ext cx="7409035" cy="619920"/>
            <a:chOff x="1178275" y="4471436"/>
            <a:chExt cx="7409035" cy="619920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1A707DE-B5AD-69A1-255A-FB62F68733A2}"/>
                </a:ext>
              </a:extLst>
            </p:cNvPr>
            <p:cNvSpPr/>
            <p:nvPr/>
          </p:nvSpPr>
          <p:spPr>
            <a:xfrm>
              <a:off x="1919040" y="4471436"/>
              <a:ext cx="6668270" cy="619920"/>
            </a:xfrm>
            <a:custGeom>
              <a:avLst/>
              <a:gdLst>
                <a:gd name="csX0" fmla="*/ 0 w 6668270"/>
                <a:gd name="csY0" fmla="*/ 103322 h 619920"/>
                <a:gd name="csX1" fmla="*/ 103322 w 6668270"/>
                <a:gd name="csY1" fmla="*/ 0 h 619920"/>
                <a:gd name="csX2" fmla="*/ 6564948 w 6668270"/>
                <a:gd name="csY2" fmla="*/ 0 h 619920"/>
                <a:gd name="csX3" fmla="*/ 6668270 w 6668270"/>
                <a:gd name="csY3" fmla="*/ 103322 h 619920"/>
                <a:gd name="csX4" fmla="*/ 6668270 w 6668270"/>
                <a:gd name="csY4" fmla="*/ 516598 h 619920"/>
                <a:gd name="csX5" fmla="*/ 6564948 w 6668270"/>
                <a:gd name="csY5" fmla="*/ 619920 h 619920"/>
                <a:gd name="csX6" fmla="*/ 103322 w 6668270"/>
                <a:gd name="csY6" fmla="*/ 619920 h 619920"/>
                <a:gd name="csX7" fmla="*/ 0 w 6668270"/>
                <a:gd name="csY7" fmla="*/ 516598 h 619920"/>
                <a:gd name="csX8" fmla="*/ 0 w 6668270"/>
                <a:gd name="csY8" fmla="*/ 103322 h 619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6668270" h="619920">
                  <a:moveTo>
                    <a:pt x="0" y="103322"/>
                  </a:moveTo>
                  <a:cubicBezTo>
                    <a:pt x="0" y="46259"/>
                    <a:pt x="46259" y="0"/>
                    <a:pt x="103322" y="0"/>
                  </a:cubicBezTo>
                  <a:lnTo>
                    <a:pt x="6564948" y="0"/>
                  </a:lnTo>
                  <a:cubicBezTo>
                    <a:pt x="6622011" y="0"/>
                    <a:pt x="6668270" y="46259"/>
                    <a:pt x="6668270" y="103322"/>
                  </a:cubicBezTo>
                  <a:lnTo>
                    <a:pt x="6668270" y="516598"/>
                  </a:lnTo>
                  <a:cubicBezTo>
                    <a:pt x="6668270" y="573661"/>
                    <a:pt x="6622011" y="619920"/>
                    <a:pt x="6564948" y="619920"/>
                  </a:cubicBezTo>
                  <a:lnTo>
                    <a:pt x="103322" y="619920"/>
                  </a:lnTo>
                  <a:cubicBezTo>
                    <a:pt x="46259" y="619920"/>
                    <a:pt x="0" y="573661"/>
                    <a:pt x="0" y="516598"/>
                  </a:cubicBezTo>
                  <a:lnTo>
                    <a:pt x="0" y="10332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5400">
              <a:solidFill>
                <a:srgbClr val="E6317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2307" tIns="30262" rIns="282307" bIns="30262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solidFill>
                    <a:sysClr val="windowText" lastClr="000000"/>
                  </a:solidFill>
                </a:rPr>
                <a:t>RAD Process</a:t>
              </a:r>
            </a:p>
          </p:txBody>
        </p:sp>
        <p:sp>
          <p:nvSpPr>
            <p:cNvPr id="20" name="Triangle 19">
              <a:extLst>
                <a:ext uri="{FF2B5EF4-FFF2-40B4-BE49-F238E27FC236}">
                  <a16:creationId xmlns:a16="http://schemas.microsoft.com/office/drawing/2014/main" id="{D3C28165-9DAC-F54B-A3AA-E35D9AEBEA20}"/>
                </a:ext>
              </a:extLst>
            </p:cNvPr>
            <p:cNvSpPr/>
            <p:nvPr/>
          </p:nvSpPr>
          <p:spPr>
            <a:xfrm rot="5400000" flipH="1">
              <a:off x="1142467" y="4605211"/>
              <a:ext cx="423987" cy="352371"/>
            </a:xfrm>
            <a:prstGeom prst="triangle">
              <a:avLst/>
            </a:prstGeom>
            <a:solidFill>
              <a:srgbClr val="E6317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A930337-E475-F041-4FC2-F8249E3BADD0}"/>
              </a:ext>
            </a:extLst>
          </p:cNvPr>
          <p:cNvGrpSpPr/>
          <p:nvPr/>
        </p:nvGrpSpPr>
        <p:grpSpPr>
          <a:xfrm>
            <a:off x="1465144" y="5121882"/>
            <a:ext cx="7409035" cy="619920"/>
            <a:chOff x="1178275" y="5121882"/>
            <a:chExt cx="7409035" cy="619920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73A197-8571-FDB7-76E6-70330844804F}"/>
                </a:ext>
              </a:extLst>
            </p:cNvPr>
            <p:cNvSpPr/>
            <p:nvPr/>
          </p:nvSpPr>
          <p:spPr>
            <a:xfrm>
              <a:off x="1919040" y="5121882"/>
              <a:ext cx="6668270" cy="619920"/>
            </a:xfrm>
            <a:custGeom>
              <a:avLst/>
              <a:gdLst>
                <a:gd name="csX0" fmla="*/ 0 w 6668270"/>
                <a:gd name="csY0" fmla="*/ 103322 h 619920"/>
                <a:gd name="csX1" fmla="*/ 103322 w 6668270"/>
                <a:gd name="csY1" fmla="*/ 0 h 619920"/>
                <a:gd name="csX2" fmla="*/ 6564948 w 6668270"/>
                <a:gd name="csY2" fmla="*/ 0 h 619920"/>
                <a:gd name="csX3" fmla="*/ 6668270 w 6668270"/>
                <a:gd name="csY3" fmla="*/ 103322 h 619920"/>
                <a:gd name="csX4" fmla="*/ 6668270 w 6668270"/>
                <a:gd name="csY4" fmla="*/ 516598 h 619920"/>
                <a:gd name="csX5" fmla="*/ 6564948 w 6668270"/>
                <a:gd name="csY5" fmla="*/ 619920 h 619920"/>
                <a:gd name="csX6" fmla="*/ 103322 w 6668270"/>
                <a:gd name="csY6" fmla="*/ 619920 h 619920"/>
                <a:gd name="csX7" fmla="*/ 0 w 6668270"/>
                <a:gd name="csY7" fmla="*/ 516598 h 619920"/>
                <a:gd name="csX8" fmla="*/ 0 w 6668270"/>
                <a:gd name="csY8" fmla="*/ 103322 h 619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6668270" h="619920">
                  <a:moveTo>
                    <a:pt x="0" y="103322"/>
                  </a:moveTo>
                  <a:cubicBezTo>
                    <a:pt x="0" y="46259"/>
                    <a:pt x="46259" y="0"/>
                    <a:pt x="103322" y="0"/>
                  </a:cubicBezTo>
                  <a:lnTo>
                    <a:pt x="6564948" y="0"/>
                  </a:lnTo>
                  <a:cubicBezTo>
                    <a:pt x="6622011" y="0"/>
                    <a:pt x="6668270" y="46259"/>
                    <a:pt x="6668270" y="103322"/>
                  </a:cubicBezTo>
                  <a:lnTo>
                    <a:pt x="6668270" y="516598"/>
                  </a:lnTo>
                  <a:cubicBezTo>
                    <a:pt x="6668270" y="573661"/>
                    <a:pt x="6622011" y="619920"/>
                    <a:pt x="6564948" y="619920"/>
                  </a:cubicBezTo>
                  <a:lnTo>
                    <a:pt x="103322" y="619920"/>
                  </a:lnTo>
                  <a:cubicBezTo>
                    <a:pt x="46259" y="619920"/>
                    <a:pt x="0" y="573661"/>
                    <a:pt x="0" y="516598"/>
                  </a:cubicBezTo>
                  <a:lnTo>
                    <a:pt x="0" y="10332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5400">
              <a:solidFill>
                <a:srgbClr val="E6317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2307" tIns="30262" rIns="282307" bIns="30262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solidFill>
                    <a:sysClr val="windowText" lastClr="000000"/>
                  </a:solidFill>
                </a:rPr>
                <a:t>Resident Engagement</a:t>
              </a:r>
            </a:p>
          </p:txBody>
        </p:sp>
        <p:sp>
          <p:nvSpPr>
            <p:cNvPr id="23" name="Triangle 22">
              <a:extLst>
                <a:ext uri="{FF2B5EF4-FFF2-40B4-BE49-F238E27FC236}">
                  <a16:creationId xmlns:a16="http://schemas.microsoft.com/office/drawing/2014/main" id="{80681A11-C513-8BC4-8821-D1CDD11835A2}"/>
                </a:ext>
              </a:extLst>
            </p:cNvPr>
            <p:cNvSpPr/>
            <p:nvPr/>
          </p:nvSpPr>
          <p:spPr>
            <a:xfrm rot="5400000" flipH="1">
              <a:off x="1142467" y="5255657"/>
              <a:ext cx="423987" cy="352371"/>
            </a:xfrm>
            <a:prstGeom prst="triangle">
              <a:avLst/>
            </a:prstGeom>
            <a:solidFill>
              <a:srgbClr val="E6317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40258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8C1F7-94B7-0892-A0B4-F39EE1502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2735E-B6EB-2F4C-9D99-A2296435C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>
            <a:noAutofit/>
          </a:bodyPr>
          <a:lstStyle/>
          <a:p>
            <a:r>
              <a:rPr lang="en-US" dirty="0"/>
              <a:t>Overview of Programs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73EA189-38E3-C73E-39D8-86155DEF144A}"/>
              </a:ext>
            </a:extLst>
          </p:cNvPr>
          <p:cNvSpPr txBox="1">
            <a:spLocks/>
          </p:cNvSpPr>
          <p:nvPr/>
        </p:nvSpPr>
        <p:spPr>
          <a:xfrm>
            <a:off x="4723416" y="2758021"/>
            <a:ext cx="3692766" cy="402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Allows PHAs to demolish or dispose of public housing property (buildings or land) with HUD approval.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allows the PHA to access </a:t>
            </a: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voucher funding,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provides more subsidy to the PHA than RAD alone.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A8DD469-1430-79C0-988F-45E537566DAB}"/>
              </a:ext>
            </a:extLst>
          </p:cNvPr>
          <p:cNvSpPr/>
          <p:nvPr/>
        </p:nvSpPr>
        <p:spPr>
          <a:xfrm>
            <a:off x="963842" y="1667208"/>
            <a:ext cx="3317074" cy="901259"/>
          </a:xfrm>
          <a:prstGeom prst="roundRect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RAD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0655279-A393-C09F-25EE-C19F19A477BA}"/>
              </a:ext>
            </a:extLst>
          </p:cNvPr>
          <p:cNvSpPr/>
          <p:nvPr/>
        </p:nvSpPr>
        <p:spPr>
          <a:xfrm>
            <a:off x="4723416" y="1667208"/>
            <a:ext cx="3317074" cy="901259"/>
          </a:xfrm>
          <a:prstGeom prst="roundRect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Section 18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29F70C0-BAA9-A8F5-B92A-DB5C0F253E92}"/>
              </a:ext>
            </a:extLst>
          </p:cNvPr>
          <p:cNvSpPr txBox="1">
            <a:spLocks/>
          </p:cNvSpPr>
          <p:nvPr/>
        </p:nvSpPr>
        <p:spPr>
          <a:xfrm>
            <a:off x="8426822" y="2758021"/>
            <a:ext cx="3693145" cy="402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certain cases, HUD allows PHAs to combine </a:t>
            </a: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RAD and Section 18 into one streamlined conversion,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 that the PHA can access the additional funding that comes along with Section 18, within the same RAD process.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EE37BE2-BA66-414A-D8F9-5201715E8AEF}"/>
              </a:ext>
            </a:extLst>
          </p:cNvPr>
          <p:cNvSpPr/>
          <p:nvPr/>
        </p:nvSpPr>
        <p:spPr>
          <a:xfrm>
            <a:off x="8426822" y="1667208"/>
            <a:ext cx="3317074" cy="901259"/>
          </a:xfrm>
          <a:prstGeom prst="roundRect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RAD/Section 18</a:t>
            </a:r>
          </a:p>
          <a:p>
            <a:pPr algn="ctr"/>
            <a:r>
              <a:rPr lang="en-US" sz="2400" dirty="0"/>
              <a:t>Blend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DB2A04-B939-B3E6-4793-06625A7F4818}"/>
              </a:ext>
            </a:extLst>
          </p:cNvPr>
          <p:cNvSpPr txBox="1">
            <a:spLocks/>
          </p:cNvSpPr>
          <p:nvPr/>
        </p:nvSpPr>
        <p:spPr>
          <a:xfrm>
            <a:off x="963842" y="2758021"/>
            <a:ext cx="3692766" cy="402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 pitchFamily="34" charset="0"/>
              </a:rPr>
              <a:t>Allows PHAs to convert public housing units to long-term Section 8 assistance, preserving the long-term affordability of properties.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 pitchFamily="34" charset="0"/>
              </a:rPr>
              <a:t>Provides a stable, predictable funding platform that allows BHA to operate efficiently and maintain units in good condition.</a:t>
            </a:r>
          </a:p>
        </p:txBody>
      </p:sp>
    </p:spTree>
    <p:extLst>
      <p:ext uri="{BB962C8B-B14F-4D97-AF65-F5344CB8AC3E}">
        <p14:creationId xmlns:p14="http://schemas.microsoft.com/office/powerpoint/2010/main" val="697214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6174E-02CC-A5D3-E49F-BD73A8DC1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03E8C4B-CD6E-961F-5EA2-DAA6CF992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What Changes from RAD to RAD Blend?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6D7528-B230-BB57-9A8D-BB88BC93D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581400"/>
          </a:xfrm>
        </p:spPr>
        <p:txBody>
          <a:bodyPr>
            <a:normAutofit/>
          </a:bodyPr>
          <a:lstStyle/>
          <a:p>
            <a:r>
              <a:rPr lang="en-US" sz="2400" dirty="0"/>
              <a:t>Going from RAD to a RAD Blend requires a few additional steps for the Housing Authority – including meeting with local government and obtaining Board Approval.</a:t>
            </a:r>
          </a:p>
          <a:p>
            <a:endParaRPr lang="en-US" sz="2400" dirty="0"/>
          </a:p>
          <a:p>
            <a:r>
              <a:rPr lang="en-US" sz="2400" dirty="0"/>
              <a:t>The change from RAD to RAD Blend will not impact resident rights or protections. The conversion is still under the RAD Program, so all RAD Resident Protections still apply. </a:t>
            </a:r>
          </a:p>
        </p:txBody>
      </p:sp>
    </p:spTree>
    <p:extLst>
      <p:ext uri="{BB962C8B-B14F-4D97-AF65-F5344CB8AC3E}">
        <p14:creationId xmlns:p14="http://schemas.microsoft.com/office/powerpoint/2010/main" val="824092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7CAFF-BAB9-51B2-DB51-258A7F58D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616744"/>
            <a:ext cx="5178829" cy="4420985"/>
          </a:xfrm>
        </p:spPr>
        <p:txBody>
          <a:bodyPr>
            <a:norm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No resident can be displaced involuntarily or pay an unaffordable rent.</a:t>
            </a:r>
          </a:p>
          <a:p>
            <a:r>
              <a:rPr lang="en-US" dirty="0">
                <a:latin typeface="Aptos" panose="020B0004020202020204" pitchFamily="34" charset="0"/>
              </a:rPr>
              <a:t>Residents are guaranteed the right to ongoing housing assistance. </a:t>
            </a:r>
          </a:p>
          <a:p>
            <a:r>
              <a:rPr lang="en-US" dirty="0">
                <a:latin typeface="Aptos" panose="020B0004020202020204" pitchFamily="34" charset="0"/>
              </a:rPr>
              <a:t>Residents will either remain in their unit, or (if temporary relocation is needed) have the right to return to the property after repairs have been completed. </a:t>
            </a:r>
          </a:p>
          <a:p>
            <a:r>
              <a:rPr lang="en-US" dirty="0">
                <a:latin typeface="Aptos" panose="020B0004020202020204" pitchFamily="34" charset="0"/>
              </a:rPr>
              <a:t>Residents may also choose to accept an alternative housing option, if offered.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030435-53F7-83D2-E703-0123F8844278}"/>
              </a:ext>
            </a:extLst>
          </p:cNvPr>
          <p:cNvSpPr txBox="1">
            <a:spLocks/>
          </p:cNvSpPr>
          <p:nvPr/>
        </p:nvSpPr>
        <p:spPr>
          <a:xfrm>
            <a:off x="6550429" y="2616744"/>
            <a:ext cx="5178829" cy="4420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ptos" panose="020B0004020202020204" pitchFamily="34" charset="0"/>
              </a:rPr>
              <a:t>Residents cannot be rescreened when the property comes under a Section 8 contract.</a:t>
            </a:r>
          </a:p>
          <a:p>
            <a:r>
              <a:rPr lang="en-US" dirty="0">
                <a:latin typeface="Aptos" panose="020B0004020202020204" pitchFamily="34" charset="0"/>
              </a:rPr>
              <a:t>Residents will continue to pay 30% of their income towards rent and utilities. </a:t>
            </a:r>
          </a:p>
          <a:p>
            <a:r>
              <a:rPr lang="en-US" dirty="0">
                <a:latin typeface="Aptos" panose="020B0004020202020204" pitchFamily="34" charset="0"/>
              </a:rPr>
              <a:t>Residents can continue to participate in resident self-sufficiency programs </a:t>
            </a:r>
          </a:p>
          <a:p>
            <a:r>
              <a:rPr lang="en-US" dirty="0">
                <a:latin typeface="Aptos" panose="020B0004020202020204" pitchFamily="34" charset="0"/>
              </a:rPr>
              <a:t>Resident grievance and organizational rights are safeguarded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DD376D-8542-004F-4D70-00879073E2F8}"/>
              </a:ext>
            </a:extLst>
          </p:cNvPr>
          <p:cNvSpPr txBox="1"/>
          <p:nvPr/>
        </p:nvSpPr>
        <p:spPr>
          <a:xfrm>
            <a:off x="1446029" y="1488131"/>
            <a:ext cx="9526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All resident rights and protections under a RAD/Section 18 Blend (“RAD Blend”) are the </a:t>
            </a:r>
            <a:r>
              <a:rPr lang="en-US" sz="2400" b="1" dirty="0">
                <a:latin typeface="Aptos" panose="020B0004020202020204" pitchFamily="34" charset="0"/>
              </a:rPr>
              <a:t>same as under RAD, including: 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79D2C86-E16F-4D17-524F-8A192D83B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02331"/>
          </a:xfrm>
        </p:spPr>
        <p:txBody>
          <a:bodyPr/>
          <a:lstStyle/>
          <a:p>
            <a:r>
              <a:rPr lang="en-US" dirty="0"/>
              <a:t>Resident Rights Under RAD</a:t>
            </a:r>
          </a:p>
        </p:txBody>
      </p:sp>
    </p:spTree>
    <p:extLst>
      <p:ext uri="{BB962C8B-B14F-4D97-AF65-F5344CB8AC3E}">
        <p14:creationId xmlns:p14="http://schemas.microsoft.com/office/powerpoint/2010/main" val="3115297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AFA1D-901B-3E25-B7BD-CE2CAFEF2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1EA11CF-D367-8C36-AD26-106CFB497B28}"/>
              </a:ext>
            </a:extLst>
          </p:cNvPr>
          <p:cNvGrpSpPr/>
          <p:nvPr/>
        </p:nvGrpSpPr>
        <p:grpSpPr>
          <a:xfrm>
            <a:off x="867016" y="2206467"/>
            <a:ext cx="11213474" cy="2445065"/>
            <a:chOff x="1372888" y="3347019"/>
            <a:chExt cx="10555552" cy="844444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C5E0E3B-A72C-7800-83AC-917D02CCA83D}"/>
                </a:ext>
              </a:extLst>
            </p:cNvPr>
            <p:cNvSpPr/>
            <p:nvPr/>
          </p:nvSpPr>
          <p:spPr>
            <a:xfrm>
              <a:off x="1372888" y="3347019"/>
              <a:ext cx="2111110" cy="844444"/>
            </a:xfrm>
            <a:custGeom>
              <a:avLst/>
              <a:gdLst>
                <a:gd name="csX0" fmla="*/ 0 w 2111110"/>
                <a:gd name="csY0" fmla="*/ 0 h 844444"/>
                <a:gd name="csX1" fmla="*/ 1688888 w 2111110"/>
                <a:gd name="csY1" fmla="*/ 0 h 844444"/>
                <a:gd name="csX2" fmla="*/ 2111110 w 2111110"/>
                <a:gd name="csY2" fmla="*/ 422222 h 844444"/>
                <a:gd name="csX3" fmla="*/ 1688888 w 2111110"/>
                <a:gd name="csY3" fmla="*/ 844444 h 844444"/>
                <a:gd name="csX4" fmla="*/ 0 w 2111110"/>
                <a:gd name="csY4" fmla="*/ 844444 h 844444"/>
                <a:gd name="csX5" fmla="*/ 0 w 2111110"/>
                <a:gd name="csY5" fmla="*/ 0 h 8444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2111110" h="844444">
                  <a:moveTo>
                    <a:pt x="0" y="0"/>
                  </a:moveTo>
                  <a:lnTo>
                    <a:pt x="1688888" y="0"/>
                  </a:lnTo>
                  <a:lnTo>
                    <a:pt x="2111110" y="422222"/>
                  </a:lnTo>
                  <a:lnTo>
                    <a:pt x="1688888" y="844444"/>
                  </a:lnTo>
                  <a:lnTo>
                    <a:pt x="0" y="84444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008" tIns="32004" rIns="227113" bIns="3200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>
                  <a:latin typeface="Aptos" panose="020B0004020202020204" pitchFamily="34" charset="0"/>
                </a:rPr>
                <a:t>RAD Application &amp; Resident Engagement</a:t>
              </a: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C0E1BCA-C702-3737-2D88-B861E30AD667}"/>
                </a:ext>
              </a:extLst>
            </p:cNvPr>
            <p:cNvSpPr/>
            <p:nvPr/>
          </p:nvSpPr>
          <p:spPr>
            <a:xfrm>
              <a:off x="3061777" y="3347019"/>
              <a:ext cx="2111110" cy="844444"/>
            </a:xfrm>
            <a:custGeom>
              <a:avLst/>
              <a:gdLst>
                <a:gd name="csX0" fmla="*/ 0 w 2111110"/>
                <a:gd name="csY0" fmla="*/ 0 h 844444"/>
                <a:gd name="csX1" fmla="*/ 1688888 w 2111110"/>
                <a:gd name="csY1" fmla="*/ 0 h 844444"/>
                <a:gd name="csX2" fmla="*/ 2111110 w 2111110"/>
                <a:gd name="csY2" fmla="*/ 422222 h 844444"/>
                <a:gd name="csX3" fmla="*/ 1688888 w 2111110"/>
                <a:gd name="csY3" fmla="*/ 844444 h 844444"/>
                <a:gd name="csX4" fmla="*/ 0 w 2111110"/>
                <a:gd name="csY4" fmla="*/ 844444 h 844444"/>
                <a:gd name="csX5" fmla="*/ 422222 w 2111110"/>
                <a:gd name="csY5" fmla="*/ 422222 h 844444"/>
                <a:gd name="csX6" fmla="*/ 0 w 2111110"/>
                <a:gd name="csY6" fmla="*/ 0 h 8444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111110" h="844444">
                  <a:moveTo>
                    <a:pt x="0" y="0"/>
                  </a:moveTo>
                  <a:lnTo>
                    <a:pt x="1688888" y="0"/>
                  </a:lnTo>
                  <a:lnTo>
                    <a:pt x="2111110" y="422222"/>
                  </a:lnTo>
                  <a:lnTo>
                    <a:pt x="1688888" y="844444"/>
                  </a:lnTo>
                  <a:lnTo>
                    <a:pt x="0" y="844444"/>
                  </a:lnTo>
                  <a:lnTo>
                    <a:pt x="422222" y="42222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1766471"/>
                <a:satOff val="5752"/>
                <a:lumOff val="2000"/>
                <a:alphaOff val="0"/>
              </a:schemeClr>
            </a:fillRef>
            <a:effectRef idx="0">
              <a:schemeClr val="accent5">
                <a:hueOff val="1766471"/>
                <a:satOff val="5752"/>
                <a:lumOff val="200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0228" tIns="32004" rIns="438224" bIns="3200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>
                  <a:latin typeface="Aptos" panose="020B0004020202020204" pitchFamily="34" charset="0"/>
                </a:rPr>
                <a:t>Commitment to Enter into a Housing Assistance Payment (CHAP)</a:t>
              </a: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94EF1879-25B2-4DF2-71A1-A900B6867AFD}"/>
                </a:ext>
              </a:extLst>
            </p:cNvPr>
            <p:cNvSpPr/>
            <p:nvPr/>
          </p:nvSpPr>
          <p:spPr>
            <a:xfrm>
              <a:off x="4750665" y="3347019"/>
              <a:ext cx="2111110" cy="844444"/>
            </a:xfrm>
            <a:custGeom>
              <a:avLst/>
              <a:gdLst>
                <a:gd name="csX0" fmla="*/ 0 w 2111110"/>
                <a:gd name="csY0" fmla="*/ 0 h 844444"/>
                <a:gd name="csX1" fmla="*/ 1688888 w 2111110"/>
                <a:gd name="csY1" fmla="*/ 0 h 844444"/>
                <a:gd name="csX2" fmla="*/ 2111110 w 2111110"/>
                <a:gd name="csY2" fmla="*/ 422222 h 844444"/>
                <a:gd name="csX3" fmla="*/ 1688888 w 2111110"/>
                <a:gd name="csY3" fmla="*/ 844444 h 844444"/>
                <a:gd name="csX4" fmla="*/ 0 w 2111110"/>
                <a:gd name="csY4" fmla="*/ 844444 h 844444"/>
                <a:gd name="csX5" fmla="*/ 422222 w 2111110"/>
                <a:gd name="csY5" fmla="*/ 422222 h 844444"/>
                <a:gd name="csX6" fmla="*/ 0 w 2111110"/>
                <a:gd name="csY6" fmla="*/ 0 h 8444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111110" h="844444">
                  <a:moveTo>
                    <a:pt x="0" y="0"/>
                  </a:moveTo>
                  <a:lnTo>
                    <a:pt x="1688888" y="0"/>
                  </a:lnTo>
                  <a:lnTo>
                    <a:pt x="2111110" y="422222"/>
                  </a:lnTo>
                  <a:lnTo>
                    <a:pt x="1688888" y="844444"/>
                  </a:lnTo>
                  <a:lnTo>
                    <a:pt x="0" y="844444"/>
                  </a:lnTo>
                  <a:lnTo>
                    <a:pt x="422222" y="42222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3532942"/>
                <a:satOff val="11503"/>
                <a:lumOff val="4000"/>
                <a:alphaOff val="0"/>
              </a:schemeClr>
            </a:fillRef>
            <a:effectRef idx="0">
              <a:schemeClr val="accent5">
                <a:hueOff val="3532942"/>
                <a:satOff val="11503"/>
                <a:lumOff val="400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0228" tIns="32004" rIns="438224" bIns="3200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>
                  <a:latin typeface="Aptos" panose="020B0004020202020204" pitchFamily="34" charset="0"/>
                </a:rPr>
                <a:t>Concept Call between</a:t>
              </a:r>
              <a:br>
                <a:rPr lang="en-US" kern="1200" dirty="0">
                  <a:latin typeface="Aptos" panose="020B0004020202020204" pitchFamily="34" charset="0"/>
                </a:rPr>
              </a:br>
              <a:r>
                <a:rPr lang="en-US" kern="1200" dirty="0">
                  <a:latin typeface="Aptos" panose="020B0004020202020204" pitchFamily="34" charset="0"/>
                </a:rPr>
                <a:t> PHA &amp; HUD</a:t>
              </a: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EF43C89-57DF-9931-77FD-F156A5E1CB92}"/>
                </a:ext>
              </a:extLst>
            </p:cNvPr>
            <p:cNvSpPr/>
            <p:nvPr/>
          </p:nvSpPr>
          <p:spPr>
            <a:xfrm>
              <a:off x="6439553" y="3347019"/>
              <a:ext cx="2111110" cy="844444"/>
            </a:xfrm>
            <a:custGeom>
              <a:avLst/>
              <a:gdLst>
                <a:gd name="csX0" fmla="*/ 0 w 2111110"/>
                <a:gd name="csY0" fmla="*/ 0 h 844444"/>
                <a:gd name="csX1" fmla="*/ 1688888 w 2111110"/>
                <a:gd name="csY1" fmla="*/ 0 h 844444"/>
                <a:gd name="csX2" fmla="*/ 2111110 w 2111110"/>
                <a:gd name="csY2" fmla="*/ 422222 h 844444"/>
                <a:gd name="csX3" fmla="*/ 1688888 w 2111110"/>
                <a:gd name="csY3" fmla="*/ 844444 h 844444"/>
                <a:gd name="csX4" fmla="*/ 0 w 2111110"/>
                <a:gd name="csY4" fmla="*/ 844444 h 844444"/>
                <a:gd name="csX5" fmla="*/ 422222 w 2111110"/>
                <a:gd name="csY5" fmla="*/ 422222 h 844444"/>
                <a:gd name="csX6" fmla="*/ 0 w 2111110"/>
                <a:gd name="csY6" fmla="*/ 0 h 8444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111110" h="844444">
                  <a:moveTo>
                    <a:pt x="0" y="0"/>
                  </a:moveTo>
                  <a:lnTo>
                    <a:pt x="1688888" y="0"/>
                  </a:lnTo>
                  <a:lnTo>
                    <a:pt x="2111110" y="422222"/>
                  </a:lnTo>
                  <a:lnTo>
                    <a:pt x="1688888" y="844444"/>
                  </a:lnTo>
                  <a:lnTo>
                    <a:pt x="0" y="844444"/>
                  </a:lnTo>
                  <a:lnTo>
                    <a:pt x="422222" y="42222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5299413"/>
                <a:satOff val="17255"/>
                <a:lumOff val="6000"/>
                <a:alphaOff val="0"/>
              </a:schemeClr>
            </a:fillRef>
            <a:effectRef idx="0">
              <a:schemeClr val="accent5">
                <a:hueOff val="5299413"/>
                <a:satOff val="17255"/>
                <a:lumOff val="600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0228" tIns="32004" rIns="438224" bIns="3200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>
                  <a:latin typeface="Aptos" panose="020B0004020202020204" pitchFamily="34" charset="0"/>
                </a:rPr>
                <a:t>PHA Submits Financing Plan</a:t>
              </a: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573A45CB-2730-74CD-24D3-D809255D686B}"/>
                </a:ext>
              </a:extLst>
            </p:cNvPr>
            <p:cNvSpPr/>
            <p:nvPr/>
          </p:nvSpPr>
          <p:spPr>
            <a:xfrm>
              <a:off x="8128442" y="3347019"/>
              <a:ext cx="2111110" cy="844444"/>
            </a:xfrm>
            <a:custGeom>
              <a:avLst/>
              <a:gdLst>
                <a:gd name="csX0" fmla="*/ 0 w 2111110"/>
                <a:gd name="csY0" fmla="*/ 0 h 844444"/>
                <a:gd name="csX1" fmla="*/ 1688888 w 2111110"/>
                <a:gd name="csY1" fmla="*/ 0 h 844444"/>
                <a:gd name="csX2" fmla="*/ 2111110 w 2111110"/>
                <a:gd name="csY2" fmla="*/ 422222 h 844444"/>
                <a:gd name="csX3" fmla="*/ 1688888 w 2111110"/>
                <a:gd name="csY3" fmla="*/ 844444 h 844444"/>
                <a:gd name="csX4" fmla="*/ 0 w 2111110"/>
                <a:gd name="csY4" fmla="*/ 844444 h 844444"/>
                <a:gd name="csX5" fmla="*/ 422222 w 2111110"/>
                <a:gd name="csY5" fmla="*/ 422222 h 844444"/>
                <a:gd name="csX6" fmla="*/ 0 w 2111110"/>
                <a:gd name="csY6" fmla="*/ 0 h 8444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111110" h="844444">
                  <a:moveTo>
                    <a:pt x="0" y="0"/>
                  </a:moveTo>
                  <a:lnTo>
                    <a:pt x="1688888" y="0"/>
                  </a:lnTo>
                  <a:lnTo>
                    <a:pt x="2111110" y="422222"/>
                  </a:lnTo>
                  <a:lnTo>
                    <a:pt x="1688888" y="844444"/>
                  </a:lnTo>
                  <a:lnTo>
                    <a:pt x="0" y="844444"/>
                  </a:lnTo>
                  <a:lnTo>
                    <a:pt x="422222" y="42222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7065884"/>
                <a:satOff val="23006"/>
                <a:lumOff val="8000"/>
                <a:alphaOff val="0"/>
              </a:schemeClr>
            </a:fillRef>
            <a:effectRef idx="0">
              <a:schemeClr val="accent5">
                <a:hueOff val="7065884"/>
                <a:satOff val="23006"/>
                <a:lumOff val="800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0228" tIns="32004" rIns="438224" bIns="3200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>
                  <a:latin typeface="Aptos" panose="020B0004020202020204" pitchFamily="34" charset="0"/>
                </a:rPr>
                <a:t>HUD Approval &amp; Commitment</a:t>
              </a: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C5B8DE8-F7AC-95C5-ED7D-ACDD0EFDE97D}"/>
                </a:ext>
              </a:extLst>
            </p:cNvPr>
            <p:cNvSpPr/>
            <p:nvPr/>
          </p:nvSpPr>
          <p:spPr>
            <a:xfrm>
              <a:off x="9817330" y="3347019"/>
              <a:ext cx="2111110" cy="844444"/>
            </a:xfrm>
            <a:custGeom>
              <a:avLst/>
              <a:gdLst>
                <a:gd name="csX0" fmla="*/ 0 w 2111110"/>
                <a:gd name="csY0" fmla="*/ 0 h 844444"/>
                <a:gd name="csX1" fmla="*/ 1688888 w 2111110"/>
                <a:gd name="csY1" fmla="*/ 0 h 844444"/>
                <a:gd name="csX2" fmla="*/ 2111110 w 2111110"/>
                <a:gd name="csY2" fmla="*/ 422222 h 844444"/>
                <a:gd name="csX3" fmla="*/ 1688888 w 2111110"/>
                <a:gd name="csY3" fmla="*/ 844444 h 844444"/>
                <a:gd name="csX4" fmla="*/ 0 w 2111110"/>
                <a:gd name="csY4" fmla="*/ 844444 h 844444"/>
                <a:gd name="csX5" fmla="*/ 422222 w 2111110"/>
                <a:gd name="csY5" fmla="*/ 422222 h 844444"/>
                <a:gd name="csX6" fmla="*/ 0 w 2111110"/>
                <a:gd name="csY6" fmla="*/ 0 h 8444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111110" h="844444">
                  <a:moveTo>
                    <a:pt x="0" y="0"/>
                  </a:moveTo>
                  <a:lnTo>
                    <a:pt x="1688888" y="0"/>
                  </a:lnTo>
                  <a:lnTo>
                    <a:pt x="2111110" y="422222"/>
                  </a:lnTo>
                  <a:lnTo>
                    <a:pt x="1688888" y="844444"/>
                  </a:lnTo>
                  <a:lnTo>
                    <a:pt x="0" y="844444"/>
                  </a:lnTo>
                  <a:lnTo>
                    <a:pt x="422222" y="42222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8832355"/>
                <a:satOff val="28758"/>
                <a:lumOff val="10000"/>
                <a:alphaOff val="0"/>
              </a:schemeClr>
            </a:fillRef>
            <a:effectRef idx="0">
              <a:schemeClr val="accent5">
                <a:hueOff val="8832355"/>
                <a:satOff val="28758"/>
                <a:lumOff val="1000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0228" tIns="32004" rIns="438224" bIns="3200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kern="1200" dirty="0">
                  <a:latin typeface="Aptos" panose="020B0004020202020204" pitchFamily="34" charset="0"/>
                </a:rPr>
                <a:t>RAD Closing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D0DE932-46B0-B89C-DDCB-92F8A2657779}"/>
              </a:ext>
            </a:extLst>
          </p:cNvPr>
          <p:cNvSpPr txBox="1"/>
          <p:nvPr/>
        </p:nvSpPr>
        <p:spPr>
          <a:xfrm>
            <a:off x="6523416" y="5131980"/>
            <a:ext cx="15202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We are Here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1E3F656C-2733-CBDD-B5DF-68DBD5127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 Process for PHAs</a:t>
            </a:r>
          </a:p>
        </p:txBody>
      </p:sp>
      <p:sp>
        <p:nvSpPr>
          <p:cNvPr id="17" name="5-Point Star 16">
            <a:extLst>
              <a:ext uri="{FF2B5EF4-FFF2-40B4-BE49-F238E27FC236}">
                <a16:creationId xmlns:a16="http://schemas.microsoft.com/office/drawing/2014/main" id="{911FB649-A535-B441-94C6-FAF7999581BC}"/>
              </a:ext>
            </a:extLst>
          </p:cNvPr>
          <p:cNvSpPr>
            <a:spLocks noChangeAspect="1"/>
          </p:cNvSpPr>
          <p:nvPr/>
        </p:nvSpPr>
        <p:spPr>
          <a:xfrm>
            <a:off x="7137136" y="4745525"/>
            <a:ext cx="365760" cy="365760"/>
          </a:xfrm>
          <a:prstGeom prst="star5">
            <a:avLst>
              <a:gd name="adj" fmla="val 22466"/>
              <a:gd name="hf" fmla="val 105146"/>
              <a:gd name="vf" fmla="val 110557"/>
            </a:avLst>
          </a:prstGeom>
          <a:solidFill>
            <a:schemeClr val="accent2"/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70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63F2D-F92C-2983-1E87-42A4ED8F3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C1F70-23AD-C0AC-F8AD-10C6AAE31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/>
          <a:p>
            <a:r>
              <a:rPr lang="en-US" dirty="0"/>
              <a:t>Resident Engagement Under RAD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815B94-154A-478D-7D6D-14B072040931}"/>
              </a:ext>
            </a:extLst>
          </p:cNvPr>
          <p:cNvSpPr txBox="1"/>
          <p:nvPr/>
        </p:nvSpPr>
        <p:spPr>
          <a:xfrm>
            <a:off x="1446029" y="1705012"/>
            <a:ext cx="95267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ptos" panose="020B0004020202020204" pitchFamily="34" charset="0"/>
              </a:rPr>
              <a:t>A key goal is to reduce disruptions by involving residents and resident councils in decision-making throughout the entire RAD and RAD Blend process.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F2135D6-9B0E-BD3A-C8C4-24C99FC67A63}"/>
              </a:ext>
            </a:extLst>
          </p:cNvPr>
          <p:cNvSpPr txBox="1">
            <a:spLocks/>
          </p:cNvSpPr>
          <p:nvPr/>
        </p:nvSpPr>
        <p:spPr>
          <a:xfrm>
            <a:off x="6624858" y="3046089"/>
            <a:ext cx="5178829" cy="4420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ptos" panose="020B0004020202020204" pitchFamily="34" charset="0"/>
              </a:rPr>
              <a:t>After submitting the Financing Plan and receiving HUD Approval (RCC), the PHA must hold at least one additional resident meeting.</a:t>
            </a:r>
          </a:p>
          <a:p>
            <a:r>
              <a:rPr lang="en-US" dirty="0">
                <a:latin typeface="Aptos" panose="020B0004020202020204" pitchFamily="34" charset="0"/>
              </a:rPr>
              <a:t>If any major changes to the project timeline or plans occur, the PHA will continue to hold additional resident meetings so all parties are informed and up-to-date.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0EF6EE0-AEDE-FF95-8CF8-E9DB91A212AD}"/>
              </a:ext>
            </a:extLst>
          </p:cNvPr>
          <p:cNvSpPr txBox="1">
            <a:spLocks/>
          </p:cNvSpPr>
          <p:nvPr/>
        </p:nvSpPr>
        <p:spPr>
          <a:xfrm>
            <a:off x="1446029" y="3046089"/>
            <a:ext cx="5178829" cy="4420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ptos" panose="020B0004020202020204" pitchFamily="34" charset="0"/>
              </a:rPr>
              <a:t>Before submitting a RAD application, the PHA is required to formally notify residents and resident organizations by issuing a RAD Information Notice (RIN) and holding at least two meetings open to residents. </a:t>
            </a:r>
          </a:p>
          <a:p>
            <a:r>
              <a:rPr lang="en-US" dirty="0">
                <a:latin typeface="Aptos" panose="020B0004020202020204" pitchFamily="34" charset="0"/>
              </a:rPr>
              <a:t>After the RAD application is submitted, the PHA hosts at least two additional resident meetings before the Concept Call.</a:t>
            </a:r>
          </a:p>
        </p:txBody>
      </p:sp>
    </p:spTree>
    <p:extLst>
      <p:ext uri="{BB962C8B-B14F-4D97-AF65-F5344CB8AC3E}">
        <p14:creationId xmlns:p14="http://schemas.microsoft.com/office/powerpoint/2010/main" val="197031757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277774E9D8E1449C9F0F64D94D1926" ma:contentTypeVersion="17" ma:contentTypeDescription="Create a new document." ma:contentTypeScope="" ma:versionID="1f2a1872e1f44c9cb955bbac9a50a958">
  <xsd:schema xmlns:xsd="http://www.w3.org/2001/XMLSchema" xmlns:xs="http://www.w3.org/2001/XMLSchema" xmlns:p="http://schemas.microsoft.com/office/2006/metadata/properties" xmlns:ns2="b27e6124-0142-4a7a-9bbf-42f9ac2f7fa4" xmlns:ns3="b920e95e-4b00-4d85-a82a-20b90f5a702f" targetNamespace="http://schemas.microsoft.com/office/2006/metadata/properties" ma:root="true" ma:fieldsID="278d3023741e6b1f0e6520c26a3d7d75" ns2:_="" ns3:_="">
    <xsd:import namespace="b27e6124-0142-4a7a-9bbf-42f9ac2f7fa4"/>
    <xsd:import namespace="b920e95e-4b00-4d85-a82a-20b90f5a702f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  <xsd:element ref="ns2:PM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7e6124-0142-4a7a-9bbf-42f9ac2f7fa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c1fa6fad-c008-4130-ba91-2fca8b28f2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PM" ma:index="24" nillable="true" ma:displayName="PM" ma:format="Dropdown" ma:list="UserInfo" ma:SharePointGroup="0" ma:internalName="PM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20e95e-4b00-4d85-a82a-20b90f5a702f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618ed06-e6d0-43b7-b70f-da01ca4a2f33}" ma:internalName="TaxCatchAll" ma:showField="CatchAllData" ma:web="b920e95e-4b00-4d85-a82a-20b90f5a70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7e6124-0142-4a7a-9bbf-42f9ac2f7fa4">
      <Terms xmlns="http://schemas.microsoft.com/office/infopath/2007/PartnerControls"/>
    </lcf76f155ced4ddcb4097134ff3c332f>
    <TaxCatchAll xmlns="b920e95e-4b00-4d85-a82a-20b90f5a702f" xsi:nil="true"/>
    <PM xmlns="b27e6124-0142-4a7a-9bbf-42f9ac2f7fa4">
      <UserInfo>
        <DisplayName/>
        <AccountId xsi:nil="true"/>
        <AccountType/>
      </UserInfo>
    </PM>
  </documentManagement>
</p:properties>
</file>

<file path=customXml/itemProps1.xml><?xml version="1.0" encoding="utf-8"?>
<ds:datastoreItem xmlns:ds="http://schemas.openxmlformats.org/officeDocument/2006/customXml" ds:itemID="{F1574304-707C-4179-85BC-3D0AE8C6E2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7e6124-0142-4a7a-9bbf-42f9ac2f7fa4"/>
    <ds:schemaRef ds:uri="b920e95e-4b00-4d85-a82a-20b90f5a7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D5E5FE-8A63-4523-80DA-460A0E326F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35BE2C-2936-48F5-AD9D-74CDFEE6C3B2}">
  <ds:schemaRefs>
    <ds:schemaRef ds:uri="b27e6124-0142-4a7a-9bbf-42f9ac2f7fa4"/>
    <ds:schemaRef ds:uri="http://purl.org/dc/terms/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b920e95e-4b00-4d85-a82a-20b90f5a702f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</TotalTime>
  <Words>544</Words>
  <Application>Microsoft Macintosh PowerPoint</Application>
  <PresentationFormat>Widescreen</PresentationFormat>
  <Paragraphs>50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Franklin Gothic Book</vt:lpstr>
      <vt:lpstr>Montserrat</vt:lpstr>
      <vt:lpstr>Montserrat Black</vt:lpstr>
      <vt:lpstr>Crop</vt:lpstr>
      <vt:lpstr>RAD Blend Summary &amp; comparison</vt:lpstr>
      <vt:lpstr>Contents</vt:lpstr>
      <vt:lpstr>Overview of Programs</vt:lpstr>
      <vt:lpstr>What Changes from RAD to RAD Blend?</vt:lpstr>
      <vt:lpstr>Resident Rights Under RAD</vt:lpstr>
      <vt:lpstr>RAD Process for PHAs</vt:lpstr>
      <vt:lpstr>Resident Engagement Under RAD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Innovative  bond finance Strategies</dc:title>
  <dc:creator>JILL O'Connell</dc:creator>
  <cp:lastModifiedBy>Madeleine Singer</cp:lastModifiedBy>
  <cp:revision>3</cp:revision>
  <dcterms:created xsi:type="dcterms:W3CDTF">2024-11-15T23:50:37Z</dcterms:created>
  <dcterms:modified xsi:type="dcterms:W3CDTF">2026-08-12T14:40:37Z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0x01010028277774E9D8E1449C9F0F64D94D1926</vt:lpwstr>
  </property>
  <property fmtid="{D5CDD505-2E9C-101B-9397-08002B2CF9AE}" pid="3" name="MediaServiceImageTags">
    <vt:lpwstr/>
  </property>
</Properties>
</file>